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4" r:id="rId12"/>
    <p:sldId id="276" r:id="rId13"/>
    <p:sldId id="277" r:id="rId14"/>
    <p:sldId id="267" r:id="rId15"/>
    <p:sldId id="278" r:id="rId16"/>
    <p:sldId id="279" r:id="rId17"/>
    <p:sldId id="281" r:id="rId18"/>
    <p:sldId id="282" r:id="rId19"/>
    <p:sldId id="283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image" Target="../media/image32.svg"/><Relationship Id="rId4" Type="http://schemas.openxmlformats.org/officeDocument/2006/relationships/image" Target="../media/image20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18.svg"/><Relationship Id="rId16" Type="http://schemas.openxmlformats.org/officeDocument/2006/relationships/image" Target="../media/image49.svg"/><Relationship Id="rId1" Type="http://schemas.openxmlformats.org/officeDocument/2006/relationships/image" Target="../media/image17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18.svg"/><Relationship Id="rId16" Type="http://schemas.openxmlformats.org/officeDocument/2006/relationships/image" Target="../media/image66.svg"/><Relationship Id="rId1" Type="http://schemas.openxmlformats.org/officeDocument/2006/relationships/image" Target="../media/image17.png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6.png"/><Relationship Id="rId18" Type="http://schemas.openxmlformats.org/officeDocument/2006/relationships/image" Target="../media/image79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78.png"/><Relationship Id="rId2" Type="http://schemas.openxmlformats.org/officeDocument/2006/relationships/image" Target="../media/image18.svg"/><Relationship Id="rId16" Type="http://schemas.openxmlformats.org/officeDocument/2006/relationships/image" Target="../media/image45.svg"/><Relationship Id="rId1" Type="http://schemas.openxmlformats.org/officeDocument/2006/relationships/image" Target="../media/image17.png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44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4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63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image" Target="../media/image86.svg"/><Relationship Id="rId2" Type="http://schemas.openxmlformats.org/officeDocument/2006/relationships/image" Target="../media/image18.svg"/><Relationship Id="rId16" Type="http://schemas.openxmlformats.org/officeDocument/2006/relationships/image" Target="../media/image66.svg"/><Relationship Id="rId1" Type="http://schemas.openxmlformats.org/officeDocument/2006/relationships/image" Target="../media/image17.png"/><Relationship Id="rId6" Type="http://schemas.openxmlformats.org/officeDocument/2006/relationships/image" Target="../media/image56.svg"/><Relationship Id="rId11" Type="http://schemas.openxmlformats.org/officeDocument/2006/relationships/image" Target="../media/image85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svg"/><Relationship Id="rId4" Type="http://schemas.openxmlformats.org/officeDocument/2006/relationships/image" Target="../media/image82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6.png"/><Relationship Id="rId18" Type="http://schemas.openxmlformats.org/officeDocument/2006/relationships/image" Target="../media/image79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78.png"/><Relationship Id="rId2" Type="http://schemas.openxmlformats.org/officeDocument/2006/relationships/image" Target="../media/image18.svg"/><Relationship Id="rId16" Type="http://schemas.openxmlformats.org/officeDocument/2006/relationships/image" Target="../media/image56.svg"/><Relationship Id="rId1" Type="http://schemas.openxmlformats.org/officeDocument/2006/relationships/image" Target="../media/image17.png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55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image" Target="../media/image32.svg"/><Relationship Id="rId4" Type="http://schemas.openxmlformats.org/officeDocument/2006/relationships/image" Target="../media/image20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18.svg"/><Relationship Id="rId16" Type="http://schemas.openxmlformats.org/officeDocument/2006/relationships/image" Target="../media/image49.svg"/><Relationship Id="rId1" Type="http://schemas.openxmlformats.org/officeDocument/2006/relationships/image" Target="../media/image17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18.svg"/><Relationship Id="rId16" Type="http://schemas.openxmlformats.org/officeDocument/2006/relationships/image" Target="../media/image66.svg"/><Relationship Id="rId1" Type="http://schemas.openxmlformats.org/officeDocument/2006/relationships/image" Target="../media/image17.png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6.png"/><Relationship Id="rId18" Type="http://schemas.openxmlformats.org/officeDocument/2006/relationships/image" Target="../media/image79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78.png"/><Relationship Id="rId2" Type="http://schemas.openxmlformats.org/officeDocument/2006/relationships/image" Target="../media/image18.svg"/><Relationship Id="rId16" Type="http://schemas.openxmlformats.org/officeDocument/2006/relationships/image" Target="../media/image45.svg"/><Relationship Id="rId1" Type="http://schemas.openxmlformats.org/officeDocument/2006/relationships/image" Target="../media/image17.png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44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4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63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image" Target="../media/image86.svg"/><Relationship Id="rId2" Type="http://schemas.openxmlformats.org/officeDocument/2006/relationships/image" Target="../media/image18.svg"/><Relationship Id="rId16" Type="http://schemas.openxmlformats.org/officeDocument/2006/relationships/image" Target="../media/image66.svg"/><Relationship Id="rId1" Type="http://schemas.openxmlformats.org/officeDocument/2006/relationships/image" Target="../media/image17.png"/><Relationship Id="rId6" Type="http://schemas.openxmlformats.org/officeDocument/2006/relationships/image" Target="../media/image56.svg"/><Relationship Id="rId11" Type="http://schemas.openxmlformats.org/officeDocument/2006/relationships/image" Target="../media/image85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svg"/><Relationship Id="rId4" Type="http://schemas.openxmlformats.org/officeDocument/2006/relationships/image" Target="../media/image82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6.png"/><Relationship Id="rId18" Type="http://schemas.openxmlformats.org/officeDocument/2006/relationships/image" Target="../media/image79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78.png"/><Relationship Id="rId2" Type="http://schemas.openxmlformats.org/officeDocument/2006/relationships/image" Target="../media/image18.svg"/><Relationship Id="rId16" Type="http://schemas.openxmlformats.org/officeDocument/2006/relationships/image" Target="../media/image56.svg"/><Relationship Id="rId1" Type="http://schemas.openxmlformats.org/officeDocument/2006/relationships/image" Target="../media/image17.png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55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05/8/layout/vList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r>
            <a:rPr lang="en-US" dirty="0"/>
            <a:t>React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r>
            <a:rPr lang="en-US" dirty="0" err="1"/>
            <a:t>FastAPI</a:t>
          </a:r>
          <a:endParaRPr lang="en-US" dirty="0"/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r>
            <a:rPr lang="en-US" dirty="0"/>
            <a:t>MongoDB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5EC83E7-92D6-F646-BC4B-CE3B6EB623FC}" type="pres">
      <dgm:prSet presAssocID="{5A8C54A7-E5E3-4079-A3FB-762233A4E418}" presName="linear" presStyleCnt="0">
        <dgm:presLayoutVars>
          <dgm:dir/>
          <dgm:resizeHandles val="exact"/>
        </dgm:presLayoutVars>
      </dgm:prSet>
      <dgm:spPr/>
    </dgm:pt>
    <dgm:pt modelId="{26CFF265-1AE6-7841-ACD9-151E51607818}" type="pres">
      <dgm:prSet presAssocID="{4CCD126D-87AC-4D96-824C-E6D254A49860}" presName="comp" presStyleCnt="0"/>
      <dgm:spPr/>
    </dgm:pt>
    <dgm:pt modelId="{34A3E481-4C40-094A-9BB1-33D15C102BE2}" type="pres">
      <dgm:prSet presAssocID="{4CCD126D-87AC-4D96-824C-E6D254A49860}" presName="box" presStyleLbl="node1" presStyleIdx="0" presStyleCnt="3"/>
      <dgm:spPr/>
    </dgm:pt>
    <dgm:pt modelId="{07CA43A1-2A5B-544C-9731-7E8471A34EC2}" type="pres">
      <dgm:prSet presAssocID="{4CCD126D-87AC-4D96-824C-E6D254A49860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DD41ED8-C815-1A4D-9C51-D833A83F5CD9}" type="pres">
      <dgm:prSet presAssocID="{4CCD126D-87AC-4D96-824C-E6D254A49860}" presName="text" presStyleLbl="node1" presStyleIdx="0" presStyleCnt="3">
        <dgm:presLayoutVars>
          <dgm:bulletEnabled val="1"/>
        </dgm:presLayoutVars>
      </dgm:prSet>
      <dgm:spPr/>
    </dgm:pt>
    <dgm:pt modelId="{7061401C-C572-484C-8069-895BD65EA75B}" type="pres">
      <dgm:prSet presAssocID="{A2F9852D-3C23-423D-A8AC-AE0BF4D45CAF}" presName="spacer" presStyleCnt="0"/>
      <dgm:spPr/>
    </dgm:pt>
    <dgm:pt modelId="{1EB87F49-3FCA-A14D-9BD5-5D08B6916E88}" type="pres">
      <dgm:prSet presAssocID="{CFB9513E-F03B-48BD-BE55-70831469EE8F}" presName="comp" presStyleCnt="0"/>
      <dgm:spPr/>
    </dgm:pt>
    <dgm:pt modelId="{8CCB8EEF-93CF-434B-B242-81147FF45843}" type="pres">
      <dgm:prSet presAssocID="{CFB9513E-F03B-48BD-BE55-70831469EE8F}" presName="box" presStyleLbl="node1" presStyleIdx="1" presStyleCnt="3"/>
      <dgm:spPr/>
    </dgm:pt>
    <dgm:pt modelId="{F57647FB-BF18-6641-AD12-2CF6805D5561}" type="pres">
      <dgm:prSet presAssocID="{CFB9513E-F03B-48BD-BE55-70831469EE8F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2000" r="-2000"/>
          </a:stretch>
        </a:blipFill>
      </dgm:spPr>
    </dgm:pt>
    <dgm:pt modelId="{28CFCF78-109C-5C48-B74F-872B1BB099EE}" type="pres">
      <dgm:prSet presAssocID="{CFB9513E-F03B-48BD-BE55-70831469EE8F}" presName="text" presStyleLbl="node1" presStyleIdx="1" presStyleCnt="3">
        <dgm:presLayoutVars>
          <dgm:bulletEnabled val="1"/>
        </dgm:presLayoutVars>
      </dgm:prSet>
      <dgm:spPr/>
    </dgm:pt>
    <dgm:pt modelId="{9F30FF5B-F01F-D443-9558-5C2FD67156C8}" type="pres">
      <dgm:prSet presAssocID="{05047D6A-6BDE-41ED-BA91-986F863C74C7}" presName="spacer" presStyleCnt="0"/>
      <dgm:spPr/>
    </dgm:pt>
    <dgm:pt modelId="{82AED1BE-3B64-8F4A-9CF1-9E61AF23839E}" type="pres">
      <dgm:prSet presAssocID="{DDB9DCB4-2128-490D-B6A3-65999C0C4D1B}" presName="comp" presStyleCnt="0"/>
      <dgm:spPr/>
    </dgm:pt>
    <dgm:pt modelId="{F9E6836F-348E-5C44-97BD-BF1A8566AF1A}" type="pres">
      <dgm:prSet presAssocID="{DDB9DCB4-2128-490D-B6A3-65999C0C4D1B}" presName="box" presStyleLbl="node1" presStyleIdx="2" presStyleCnt="3"/>
      <dgm:spPr/>
    </dgm:pt>
    <dgm:pt modelId="{C92F8629-25AF-EF41-9CBD-6BB7C625A1F5}" type="pres">
      <dgm:prSet presAssocID="{DDB9DCB4-2128-490D-B6A3-65999C0C4D1B}" presName="img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-2000" r="-2000"/>
          </a:stretch>
        </a:blipFill>
      </dgm:spPr>
    </dgm:pt>
    <dgm:pt modelId="{CEBAFF98-2CD7-7044-B7FC-060AA9E07D05}" type="pres">
      <dgm:prSet presAssocID="{DDB9DCB4-2128-490D-B6A3-65999C0C4D1B}" presName="text" presStyleLbl="node1" presStyleIdx="2" presStyleCnt="3">
        <dgm:presLayoutVars>
          <dgm:bulletEnabled val="1"/>
        </dgm:presLayoutVars>
      </dgm:prSet>
      <dgm:spPr/>
    </dgm:pt>
  </dgm:ptLst>
  <dgm:cxnLst>
    <dgm:cxn modelId="{DBECC111-F147-DB4B-931D-68A0A72E16EF}" type="presOf" srcId="{4CCD126D-87AC-4D96-824C-E6D254A49860}" destId="{34A3E481-4C40-094A-9BB1-33D15C102BE2}" srcOrd="0" destOrd="0" presId="urn:microsoft.com/office/officeart/2005/8/layout/vList4"/>
    <dgm:cxn modelId="{EFA31E13-EE2A-1042-8512-13AC217E6630}" type="presOf" srcId="{CFB9513E-F03B-48BD-BE55-70831469EE8F}" destId="{8CCB8EEF-93CF-434B-B242-81147FF45843}" srcOrd="0" destOrd="0" presId="urn:microsoft.com/office/officeart/2005/8/layout/vList4"/>
    <dgm:cxn modelId="{738D3827-E4B1-1D47-969E-37F60C50A20D}" type="presOf" srcId="{DDB9DCB4-2128-490D-B6A3-65999C0C4D1B}" destId="{F9E6836F-348E-5C44-97BD-BF1A8566AF1A}" srcOrd="0" destOrd="0" presId="urn:microsoft.com/office/officeart/2005/8/layout/vList4"/>
    <dgm:cxn modelId="{C2858158-B639-0A4D-B0A0-18597E0BD769}" type="presOf" srcId="{CFB9513E-F03B-48BD-BE55-70831469EE8F}" destId="{28CFCF78-109C-5C48-B74F-872B1BB099EE}" srcOrd="1" destOrd="0" presId="urn:microsoft.com/office/officeart/2005/8/layout/vList4"/>
    <dgm:cxn modelId="{A017417B-7E79-F64F-B4A0-C0A8BD5CB024}" type="presOf" srcId="{5A8C54A7-E5E3-4079-A3FB-762233A4E418}" destId="{E5EC83E7-92D6-F646-BC4B-CE3B6EB623FC}" srcOrd="0" destOrd="0" presId="urn:microsoft.com/office/officeart/2005/8/layout/vList4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881841B1-3710-5F4B-93B0-8528C9E7EE36}" type="presOf" srcId="{DDB9DCB4-2128-490D-B6A3-65999C0C4D1B}" destId="{CEBAFF98-2CD7-7044-B7FC-060AA9E07D05}" srcOrd="1" destOrd="0" presId="urn:microsoft.com/office/officeart/2005/8/layout/vList4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42120CE1-F997-0049-9503-56C5A8209FE5}" type="presOf" srcId="{4CCD126D-87AC-4D96-824C-E6D254A49860}" destId="{0DD41ED8-C815-1A4D-9C51-D833A83F5CD9}" srcOrd="1" destOrd="0" presId="urn:microsoft.com/office/officeart/2005/8/layout/vList4"/>
    <dgm:cxn modelId="{89D8F7ED-C2BB-A84A-B67B-688281BEEA6B}" type="presParOf" srcId="{E5EC83E7-92D6-F646-BC4B-CE3B6EB623FC}" destId="{26CFF265-1AE6-7841-ACD9-151E51607818}" srcOrd="0" destOrd="0" presId="urn:microsoft.com/office/officeart/2005/8/layout/vList4"/>
    <dgm:cxn modelId="{1F4242BB-3B0D-4E43-84AD-1D7914E5FFF9}" type="presParOf" srcId="{26CFF265-1AE6-7841-ACD9-151E51607818}" destId="{34A3E481-4C40-094A-9BB1-33D15C102BE2}" srcOrd="0" destOrd="0" presId="urn:microsoft.com/office/officeart/2005/8/layout/vList4"/>
    <dgm:cxn modelId="{AA602ED4-530B-3A45-AFEF-609E95030818}" type="presParOf" srcId="{26CFF265-1AE6-7841-ACD9-151E51607818}" destId="{07CA43A1-2A5B-544C-9731-7E8471A34EC2}" srcOrd="1" destOrd="0" presId="urn:microsoft.com/office/officeart/2005/8/layout/vList4"/>
    <dgm:cxn modelId="{7FCF865D-3CDF-5A43-8AAC-0BF02F987BD2}" type="presParOf" srcId="{26CFF265-1AE6-7841-ACD9-151E51607818}" destId="{0DD41ED8-C815-1A4D-9C51-D833A83F5CD9}" srcOrd="2" destOrd="0" presId="urn:microsoft.com/office/officeart/2005/8/layout/vList4"/>
    <dgm:cxn modelId="{CADE7622-B9E2-C146-8E32-A7387F0BBC86}" type="presParOf" srcId="{E5EC83E7-92D6-F646-BC4B-CE3B6EB623FC}" destId="{7061401C-C572-484C-8069-895BD65EA75B}" srcOrd="1" destOrd="0" presId="urn:microsoft.com/office/officeart/2005/8/layout/vList4"/>
    <dgm:cxn modelId="{984BE9C6-999F-884B-AACB-9EAF671C8AAD}" type="presParOf" srcId="{E5EC83E7-92D6-F646-BC4B-CE3B6EB623FC}" destId="{1EB87F49-3FCA-A14D-9BD5-5D08B6916E88}" srcOrd="2" destOrd="0" presId="urn:microsoft.com/office/officeart/2005/8/layout/vList4"/>
    <dgm:cxn modelId="{FE864CBE-B0EF-0F4F-B83E-4E9C5683B570}" type="presParOf" srcId="{1EB87F49-3FCA-A14D-9BD5-5D08B6916E88}" destId="{8CCB8EEF-93CF-434B-B242-81147FF45843}" srcOrd="0" destOrd="0" presId="urn:microsoft.com/office/officeart/2005/8/layout/vList4"/>
    <dgm:cxn modelId="{D89AB7A5-63E1-4941-95F8-D52EED1A14BC}" type="presParOf" srcId="{1EB87F49-3FCA-A14D-9BD5-5D08B6916E88}" destId="{F57647FB-BF18-6641-AD12-2CF6805D5561}" srcOrd="1" destOrd="0" presId="urn:microsoft.com/office/officeart/2005/8/layout/vList4"/>
    <dgm:cxn modelId="{28A5E907-47BD-2643-AD9C-E73AFFE82010}" type="presParOf" srcId="{1EB87F49-3FCA-A14D-9BD5-5D08B6916E88}" destId="{28CFCF78-109C-5C48-B74F-872B1BB099EE}" srcOrd="2" destOrd="0" presId="urn:microsoft.com/office/officeart/2005/8/layout/vList4"/>
    <dgm:cxn modelId="{964A2906-DDDC-4446-95F6-269898A86686}" type="presParOf" srcId="{E5EC83E7-92D6-F646-BC4B-CE3B6EB623FC}" destId="{9F30FF5B-F01F-D443-9558-5C2FD67156C8}" srcOrd="3" destOrd="0" presId="urn:microsoft.com/office/officeart/2005/8/layout/vList4"/>
    <dgm:cxn modelId="{C1B316D8-B5B5-7D4B-869E-4D7D2CCA7A17}" type="presParOf" srcId="{E5EC83E7-92D6-F646-BC4B-CE3B6EB623FC}" destId="{82AED1BE-3B64-8F4A-9CF1-9E61AF23839E}" srcOrd="4" destOrd="0" presId="urn:microsoft.com/office/officeart/2005/8/layout/vList4"/>
    <dgm:cxn modelId="{A59379AC-E8AE-A84E-B469-77B5C501A502}" type="presParOf" srcId="{82AED1BE-3B64-8F4A-9CF1-9E61AF23839E}" destId="{F9E6836F-348E-5C44-97BD-BF1A8566AF1A}" srcOrd="0" destOrd="0" presId="urn:microsoft.com/office/officeart/2005/8/layout/vList4"/>
    <dgm:cxn modelId="{DBD5BA85-D4DF-A642-9FAB-110AD6C00F2E}" type="presParOf" srcId="{82AED1BE-3B64-8F4A-9CF1-9E61AF23839E}" destId="{C92F8629-25AF-EF41-9CBD-6BB7C625A1F5}" srcOrd="1" destOrd="0" presId="urn:microsoft.com/office/officeart/2005/8/layout/vList4"/>
    <dgm:cxn modelId="{335CA3E1-6587-0648-A2FC-3980DF0A2B07}" type="presParOf" srcId="{82AED1BE-3B64-8F4A-9CF1-9E61AF23839E}" destId="{CEBAFF98-2CD7-7044-B7FC-060AA9E07D0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08/layout/BendingPictureCap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r>
            <a:rPr lang="en-US" dirty="0"/>
            <a:t>Agents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r>
            <a:rPr lang="en-US" dirty="0"/>
            <a:t>Customers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r>
            <a:rPr lang="en-US" dirty="0"/>
            <a:t>Transactions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6C5DD486-4FCC-9343-AAE6-214B590A3D15}">
      <dgm:prSet/>
      <dgm:spPr/>
      <dgm:t>
        <a:bodyPr/>
        <a:lstStyle/>
        <a:p>
          <a:r>
            <a:rPr lang="en-US" dirty="0"/>
            <a:t>Stock History</a:t>
          </a:r>
        </a:p>
      </dgm:t>
    </dgm:pt>
    <dgm:pt modelId="{850493CD-222D-BF43-9A59-27E4A6033386}" type="parTrans" cxnId="{00B8BF03-84CA-7248-B03B-E34F351C134F}">
      <dgm:prSet/>
      <dgm:spPr/>
      <dgm:t>
        <a:bodyPr/>
        <a:lstStyle/>
        <a:p>
          <a:endParaRPr lang="en-US"/>
        </a:p>
      </dgm:t>
    </dgm:pt>
    <dgm:pt modelId="{02ADC4D7-B404-2A4F-A3C8-617C1399CF1A}" type="sibTrans" cxnId="{00B8BF03-84CA-7248-B03B-E34F351C134F}">
      <dgm:prSet/>
      <dgm:spPr/>
      <dgm:t>
        <a:bodyPr/>
        <a:lstStyle/>
        <a:p>
          <a:endParaRPr lang="en-US"/>
        </a:p>
      </dgm:t>
    </dgm:pt>
    <dgm:pt modelId="{8CCF149D-09F4-444F-A35E-43F8749CC093}">
      <dgm:prSet/>
      <dgm:spPr/>
      <dgm:t>
        <a:bodyPr/>
        <a:lstStyle/>
        <a:p>
          <a:r>
            <a:rPr lang="en-US" dirty="0"/>
            <a:t>Stocks</a:t>
          </a:r>
        </a:p>
      </dgm:t>
    </dgm:pt>
    <dgm:pt modelId="{D5542725-6A7F-9D4D-B384-EB1BF0977D1A}" type="parTrans" cxnId="{70D47D2D-E3E1-A04B-BD4B-D31ACFF41B10}">
      <dgm:prSet/>
      <dgm:spPr/>
      <dgm:t>
        <a:bodyPr/>
        <a:lstStyle/>
        <a:p>
          <a:endParaRPr lang="en-US"/>
        </a:p>
      </dgm:t>
    </dgm:pt>
    <dgm:pt modelId="{DD85EEB1-A316-8C4C-96A2-D721F19DA25E}" type="sibTrans" cxnId="{70D47D2D-E3E1-A04B-BD4B-D31ACFF41B10}">
      <dgm:prSet/>
      <dgm:spPr/>
      <dgm:t>
        <a:bodyPr/>
        <a:lstStyle/>
        <a:p>
          <a:endParaRPr lang="en-US"/>
        </a:p>
      </dgm:t>
    </dgm:pt>
    <dgm:pt modelId="{F515AF16-F385-B248-92E8-F5597DC5C5E5}">
      <dgm:prSet/>
      <dgm:spPr/>
      <dgm:t>
        <a:bodyPr/>
        <a:lstStyle/>
        <a:p>
          <a:r>
            <a:rPr lang="en-US" dirty="0"/>
            <a:t>Crypto History</a:t>
          </a:r>
        </a:p>
      </dgm:t>
    </dgm:pt>
    <dgm:pt modelId="{90D00407-2BDB-4F4A-A188-DDE015EBF772}" type="parTrans" cxnId="{5E73E117-A8BA-0641-B122-EB191DED9B6D}">
      <dgm:prSet/>
      <dgm:spPr/>
      <dgm:t>
        <a:bodyPr/>
        <a:lstStyle/>
        <a:p>
          <a:endParaRPr lang="en-US"/>
        </a:p>
      </dgm:t>
    </dgm:pt>
    <dgm:pt modelId="{9BFEB120-302F-AA41-8C55-6933D27DFA12}" type="sibTrans" cxnId="{5E73E117-A8BA-0641-B122-EB191DED9B6D}">
      <dgm:prSet/>
      <dgm:spPr/>
      <dgm:t>
        <a:bodyPr/>
        <a:lstStyle/>
        <a:p>
          <a:endParaRPr lang="en-US"/>
        </a:p>
      </dgm:t>
    </dgm:pt>
    <dgm:pt modelId="{E73BE541-96B9-494E-B076-A62106DA27A5}">
      <dgm:prSet/>
      <dgm:spPr/>
      <dgm:t>
        <a:bodyPr/>
        <a:lstStyle/>
        <a:p>
          <a:r>
            <a:rPr lang="en-US" dirty="0"/>
            <a:t>Cryptocurrencies</a:t>
          </a:r>
        </a:p>
      </dgm:t>
    </dgm:pt>
    <dgm:pt modelId="{3748B734-B8C7-AB49-8695-8BADF244E8BD}" type="parTrans" cxnId="{8229876F-74CA-9F41-A4A9-D6F67BB58761}">
      <dgm:prSet/>
      <dgm:spPr/>
      <dgm:t>
        <a:bodyPr/>
        <a:lstStyle/>
        <a:p>
          <a:endParaRPr lang="en-US"/>
        </a:p>
      </dgm:t>
    </dgm:pt>
    <dgm:pt modelId="{537EC32C-C144-6543-AB4C-51BA171D31C6}" type="sibTrans" cxnId="{8229876F-74CA-9F41-A4A9-D6F67BB58761}">
      <dgm:prSet/>
      <dgm:spPr/>
      <dgm:t>
        <a:bodyPr/>
        <a:lstStyle/>
        <a:p>
          <a:endParaRPr lang="en-US"/>
        </a:p>
      </dgm:t>
    </dgm:pt>
    <dgm:pt modelId="{60700C6A-53D1-2B48-9703-2E489E937C5B}" type="pres">
      <dgm:prSet presAssocID="{5A8C54A7-E5E3-4079-A3FB-762233A4E418}" presName="Name0" presStyleCnt="0">
        <dgm:presLayoutVars>
          <dgm:dir/>
          <dgm:resizeHandles val="exact"/>
        </dgm:presLayoutVars>
      </dgm:prSet>
      <dgm:spPr/>
    </dgm:pt>
    <dgm:pt modelId="{2CB98B10-82A0-874E-A335-8B4E16BFE968}" type="pres">
      <dgm:prSet presAssocID="{4CCD126D-87AC-4D96-824C-E6D254A49860}" presName="composite" presStyleCnt="0"/>
      <dgm:spPr/>
    </dgm:pt>
    <dgm:pt modelId="{CA128F27-E0B9-0F49-A271-15221741A1B8}" type="pres">
      <dgm:prSet presAssocID="{4CCD126D-87AC-4D96-824C-E6D254A49860}" presName="rect1" presStyleLbl="b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5D014580-2C74-B243-B5F3-402CDB79FB31}" type="pres">
      <dgm:prSet presAssocID="{4CCD126D-87AC-4D96-824C-E6D254A49860}" presName="wedgeRectCallout1" presStyleLbl="node1" presStyleIdx="0" presStyleCnt="7">
        <dgm:presLayoutVars>
          <dgm:bulletEnabled val="1"/>
        </dgm:presLayoutVars>
      </dgm:prSet>
      <dgm:spPr/>
    </dgm:pt>
    <dgm:pt modelId="{B6B55DEA-998B-CA4D-8517-A9E926804771}" type="pres">
      <dgm:prSet presAssocID="{A2F9852D-3C23-423D-A8AC-AE0BF4D45CAF}" presName="sibTrans" presStyleCnt="0"/>
      <dgm:spPr/>
    </dgm:pt>
    <dgm:pt modelId="{AE0F177C-D11E-7343-BB2D-5698CBC37730}" type="pres">
      <dgm:prSet presAssocID="{CFB9513E-F03B-48BD-BE55-70831469EE8F}" presName="composite" presStyleCnt="0"/>
      <dgm:spPr/>
    </dgm:pt>
    <dgm:pt modelId="{30F31AEE-8850-234C-BE47-FCC8674B01C9}" type="pres">
      <dgm:prSet presAssocID="{CFB9513E-F03B-48BD-BE55-70831469EE8F}" presName="rect1" presStyleLbl="b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9539B47E-D61C-234B-B04A-AEDF97D9AC24}" type="pres">
      <dgm:prSet presAssocID="{CFB9513E-F03B-48BD-BE55-70831469EE8F}" presName="wedgeRectCallout1" presStyleLbl="node1" presStyleIdx="1" presStyleCnt="7">
        <dgm:presLayoutVars>
          <dgm:bulletEnabled val="1"/>
        </dgm:presLayoutVars>
      </dgm:prSet>
      <dgm:spPr/>
    </dgm:pt>
    <dgm:pt modelId="{04D1AB92-AA34-BD4D-9759-C5D15BDDE2A2}" type="pres">
      <dgm:prSet presAssocID="{05047D6A-6BDE-41ED-BA91-986F863C74C7}" presName="sibTrans" presStyleCnt="0"/>
      <dgm:spPr/>
    </dgm:pt>
    <dgm:pt modelId="{B890AEAD-7D30-3840-841E-54092A58F6CA}" type="pres">
      <dgm:prSet presAssocID="{DDB9DCB4-2128-490D-B6A3-65999C0C4D1B}" presName="composite" presStyleCnt="0"/>
      <dgm:spPr/>
    </dgm:pt>
    <dgm:pt modelId="{7A8B0AEC-87DE-FB47-A975-CCF680FF136E}" type="pres">
      <dgm:prSet presAssocID="{DDB9DCB4-2128-490D-B6A3-65999C0C4D1B}" presName="rect1" presStyleLbl="bgImgPlace1" presStyleIdx="2" presStyleCnt="7" custScaleX="86732" custScaleY="896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5D74A84E-ABFF-E94F-ABB3-042018A40B44}" type="pres">
      <dgm:prSet presAssocID="{DDB9DCB4-2128-490D-B6A3-65999C0C4D1B}" presName="wedgeRectCallout1" presStyleLbl="node1" presStyleIdx="2" presStyleCnt="7">
        <dgm:presLayoutVars>
          <dgm:bulletEnabled val="1"/>
        </dgm:presLayoutVars>
      </dgm:prSet>
      <dgm:spPr/>
    </dgm:pt>
    <dgm:pt modelId="{2BF94C90-D0D7-6D42-B38B-A47148ABFAFE}" type="pres">
      <dgm:prSet presAssocID="{F2245EAE-3BD1-4E1F-95D2-90062BE14DAD}" presName="sibTrans" presStyleCnt="0"/>
      <dgm:spPr/>
    </dgm:pt>
    <dgm:pt modelId="{1DD3490C-7532-E943-B95E-2583D79AC0E3}" type="pres">
      <dgm:prSet presAssocID="{6C5DD486-4FCC-9343-AAE6-214B590A3D15}" presName="composite" presStyleCnt="0"/>
      <dgm:spPr/>
    </dgm:pt>
    <dgm:pt modelId="{F1EE74E6-2B1C-DF41-857E-D3F77EDBB460}" type="pres">
      <dgm:prSet presAssocID="{6C5DD486-4FCC-9343-AAE6-214B590A3D15}" presName="rect1" presStyleLbl="b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590000CA-86E0-5749-8126-7634C8E7684A}" type="pres">
      <dgm:prSet presAssocID="{6C5DD486-4FCC-9343-AAE6-214B590A3D15}" presName="wedgeRectCallout1" presStyleLbl="node1" presStyleIdx="3" presStyleCnt="7">
        <dgm:presLayoutVars>
          <dgm:bulletEnabled val="1"/>
        </dgm:presLayoutVars>
      </dgm:prSet>
      <dgm:spPr/>
    </dgm:pt>
    <dgm:pt modelId="{1CDB3ECC-C7AD-754C-B9DF-CE587B7D3A3B}" type="pres">
      <dgm:prSet presAssocID="{02ADC4D7-B404-2A4F-A3C8-617C1399CF1A}" presName="sibTrans" presStyleCnt="0"/>
      <dgm:spPr/>
    </dgm:pt>
    <dgm:pt modelId="{5714BE2A-79B9-F345-9403-C06E50E84143}" type="pres">
      <dgm:prSet presAssocID="{8CCF149D-09F4-444F-A35E-43F8749CC093}" presName="composite" presStyleCnt="0"/>
      <dgm:spPr/>
    </dgm:pt>
    <dgm:pt modelId="{4ECC657B-BF0A-B547-B420-386376326129}" type="pres">
      <dgm:prSet presAssocID="{8CCF149D-09F4-444F-A35E-43F8749CC093}" presName="rect1" presStyleLbl="bgImgPlace1" presStyleIdx="4" presStyleCnt="7" custScaleX="93493" custScaleY="8524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C0BD7D20-EB44-6D41-BF09-D316C1A6B903}" type="pres">
      <dgm:prSet presAssocID="{8CCF149D-09F4-444F-A35E-43F8749CC093}" presName="wedgeRectCallout1" presStyleLbl="node1" presStyleIdx="4" presStyleCnt="7">
        <dgm:presLayoutVars>
          <dgm:bulletEnabled val="1"/>
        </dgm:presLayoutVars>
      </dgm:prSet>
      <dgm:spPr/>
    </dgm:pt>
    <dgm:pt modelId="{42F74048-96FC-A043-836C-315EA972FEF2}" type="pres">
      <dgm:prSet presAssocID="{DD85EEB1-A316-8C4C-96A2-D721F19DA25E}" presName="sibTrans" presStyleCnt="0"/>
      <dgm:spPr/>
    </dgm:pt>
    <dgm:pt modelId="{2A2662CB-865B-2D47-AD35-6BDED4B8295F}" type="pres">
      <dgm:prSet presAssocID="{F515AF16-F385-B248-92E8-F5597DC5C5E5}" presName="composite" presStyleCnt="0"/>
      <dgm:spPr/>
    </dgm:pt>
    <dgm:pt modelId="{0FC4AFF1-A588-8C4E-B3AC-B9E03ACB780E}" type="pres">
      <dgm:prSet presAssocID="{F515AF16-F385-B248-92E8-F5597DC5C5E5}" presName="rect1" presStyleLbl="b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70669B58-CDC3-6C4F-A7BF-6CF2BD46D2D7}" type="pres">
      <dgm:prSet presAssocID="{F515AF16-F385-B248-92E8-F5597DC5C5E5}" presName="wedgeRectCallout1" presStyleLbl="node1" presStyleIdx="5" presStyleCnt="7">
        <dgm:presLayoutVars>
          <dgm:bulletEnabled val="1"/>
        </dgm:presLayoutVars>
      </dgm:prSet>
      <dgm:spPr/>
    </dgm:pt>
    <dgm:pt modelId="{246CF836-14AD-0E47-A565-37849A5925E8}" type="pres">
      <dgm:prSet presAssocID="{9BFEB120-302F-AA41-8C55-6933D27DFA12}" presName="sibTrans" presStyleCnt="0"/>
      <dgm:spPr/>
    </dgm:pt>
    <dgm:pt modelId="{E1125366-6820-B04F-A976-6249B38592ED}" type="pres">
      <dgm:prSet presAssocID="{E73BE541-96B9-494E-B076-A62106DA27A5}" presName="composite" presStyleCnt="0"/>
      <dgm:spPr/>
    </dgm:pt>
    <dgm:pt modelId="{CDFC1DF6-1615-FF45-B9B6-496003DA5D19}" type="pres">
      <dgm:prSet presAssocID="{E73BE541-96B9-494E-B076-A62106DA27A5}" presName="rect1" presStyleLbl="bgImgPlace1" presStyleIdx="6" presStyleCnt="7" custScaleX="97385" custScaleY="83307" custLinFactNeighborX="-229" custLinFactNeighborY="-173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2AE7B59-732C-3549-921C-5B4F1ABBEB09}" type="pres">
      <dgm:prSet presAssocID="{E73BE541-96B9-494E-B076-A62106DA27A5}" presName="wedgeRectCallout1" presStyleLbl="node1" presStyleIdx="6" presStyleCnt="7">
        <dgm:presLayoutVars>
          <dgm:bulletEnabled val="1"/>
        </dgm:presLayoutVars>
      </dgm:prSet>
      <dgm:spPr/>
    </dgm:pt>
  </dgm:ptLst>
  <dgm:cxnLst>
    <dgm:cxn modelId="{00B8BF03-84CA-7248-B03B-E34F351C134F}" srcId="{5A8C54A7-E5E3-4079-A3FB-762233A4E418}" destId="{6C5DD486-4FCC-9343-AAE6-214B590A3D15}" srcOrd="3" destOrd="0" parTransId="{850493CD-222D-BF43-9A59-27E4A6033386}" sibTransId="{02ADC4D7-B404-2A4F-A3C8-617C1399CF1A}"/>
    <dgm:cxn modelId="{00483505-116F-9443-B092-8D3567E781F4}" type="presOf" srcId="{8CCF149D-09F4-444F-A35E-43F8749CC093}" destId="{C0BD7D20-EB44-6D41-BF09-D316C1A6B903}" srcOrd="0" destOrd="0" presId="urn:microsoft.com/office/officeart/2008/layout/BendingPictureCaptionList"/>
    <dgm:cxn modelId="{5E73E117-A8BA-0641-B122-EB191DED9B6D}" srcId="{5A8C54A7-E5E3-4079-A3FB-762233A4E418}" destId="{F515AF16-F385-B248-92E8-F5597DC5C5E5}" srcOrd="5" destOrd="0" parTransId="{90D00407-2BDB-4F4A-A188-DDE015EBF772}" sibTransId="{9BFEB120-302F-AA41-8C55-6933D27DFA12}"/>
    <dgm:cxn modelId="{70D47D2D-E3E1-A04B-BD4B-D31ACFF41B10}" srcId="{5A8C54A7-E5E3-4079-A3FB-762233A4E418}" destId="{8CCF149D-09F4-444F-A35E-43F8749CC093}" srcOrd="4" destOrd="0" parTransId="{D5542725-6A7F-9D4D-B384-EB1BF0977D1A}" sibTransId="{DD85EEB1-A316-8C4C-96A2-D721F19DA25E}"/>
    <dgm:cxn modelId="{277E6148-67AF-5643-B8AB-000CD85EC6C5}" type="presOf" srcId="{CFB9513E-F03B-48BD-BE55-70831469EE8F}" destId="{9539B47E-D61C-234B-B04A-AEDF97D9AC24}" srcOrd="0" destOrd="0" presId="urn:microsoft.com/office/officeart/2008/layout/BendingPictureCaptionList"/>
    <dgm:cxn modelId="{8229876F-74CA-9F41-A4A9-D6F67BB58761}" srcId="{5A8C54A7-E5E3-4079-A3FB-762233A4E418}" destId="{E73BE541-96B9-494E-B076-A62106DA27A5}" srcOrd="6" destOrd="0" parTransId="{3748B734-B8C7-AB49-8695-8BADF244E8BD}" sibTransId="{537EC32C-C144-6543-AB4C-51BA171D31C6}"/>
    <dgm:cxn modelId="{7A86E077-73FE-9444-B5A7-92E4FDF871C4}" type="presOf" srcId="{5A8C54A7-E5E3-4079-A3FB-762233A4E418}" destId="{60700C6A-53D1-2B48-9703-2E489E937C5B}" srcOrd="0" destOrd="0" presId="urn:microsoft.com/office/officeart/2008/layout/BendingPictureCaptionList"/>
    <dgm:cxn modelId="{8BDEC78A-0B43-5045-8CF2-74A069581345}" type="presOf" srcId="{DDB9DCB4-2128-490D-B6A3-65999C0C4D1B}" destId="{5D74A84E-ABFF-E94F-ABB3-042018A40B44}" srcOrd="0" destOrd="0" presId="urn:microsoft.com/office/officeart/2008/layout/BendingPictureCaptionList"/>
    <dgm:cxn modelId="{9339089A-285D-F14A-A0B4-7B7BA2739FB9}" type="presOf" srcId="{F515AF16-F385-B248-92E8-F5597DC5C5E5}" destId="{70669B58-CDC3-6C4F-A7BF-6CF2BD46D2D7}" srcOrd="0" destOrd="0" presId="urn:microsoft.com/office/officeart/2008/layout/BendingPictureCaptionList"/>
    <dgm:cxn modelId="{DA10959E-BB50-9D42-BF67-952033A8557E}" type="presOf" srcId="{E73BE541-96B9-494E-B076-A62106DA27A5}" destId="{62AE7B59-732C-3549-921C-5B4F1ABBEB09}" srcOrd="0" destOrd="0" presId="urn:microsoft.com/office/officeart/2008/layout/BendingPictureCaption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2CC06E7-B279-4144-8E02-67A01F579F44}" type="presOf" srcId="{6C5DD486-4FCC-9343-AAE6-214B590A3D15}" destId="{590000CA-86E0-5749-8126-7634C8E7684A}" srcOrd="0" destOrd="0" presId="urn:microsoft.com/office/officeart/2008/layout/BendingPictureCaptionList"/>
    <dgm:cxn modelId="{FD6B66F5-082D-E84F-9AFB-2717D2433AA0}" type="presOf" srcId="{4CCD126D-87AC-4D96-824C-E6D254A49860}" destId="{5D014580-2C74-B243-B5F3-402CDB79FB31}" srcOrd="0" destOrd="0" presId="urn:microsoft.com/office/officeart/2008/layout/BendingPictureCaptionList"/>
    <dgm:cxn modelId="{F229FE99-B8AB-D840-A8D3-4989F50830A0}" type="presParOf" srcId="{60700C6A-53D1-2B48-9703-2E489E937C5B}" destId="{2CB98B10-82A0-874E-A335-8B4E16BFE968}" srcOrd="0" destOrd="0" presId="urn:microsoft.com/office/officeart/2008/layout/BendingPictureCaptionList"/>
    <dgm:cxn modelId="{F398ADB0-1B70-4847-BB64-76011B974308}" type="presParOf" srcId="{2CB98B10-82A0-874E-A335-8B4E16BFE968}" destId="{CA128F27-E0B9-0F49-A271-15221741A1B8}" srcOrd="0" destOrd="0" presId="urn:microsoft.com/office/officeart/2008/layout/BendingPictureCaptionList"/>
    <dgm:cxn modelId="{B40883D2-3807-4E44-BE03-A548241D380F}" type="presParOf" srcId="{2CB98B10-82A0-874E-A335-8B4E16BFE968}" destId="{5D014580-2C74-B243-B5F3-402CDB79FB31}" srcOrd="1" destOrd="0" presId="urn:microsoft.com/office/officeart/2008/layout/BendingPictureCaptionList"/>
    <dgm:cxn modelId="{E193FA7E-FC2D-A04B-BE13-0F874FB11F76}" type="presParOf" srcId="{60700C6A-53D1-2B48-9703-2E489E937C5B}" destId="{B6B55DEA-998B-CA4D-8517-A9E926804771}" srcOrd="1" destOrd="0" presId="urn:microsoft.com/office/officeart/2008/layout/BendingPictureCaptionList"/>
    <dgm:cxn modelId="{52ABA355-760C-4446-B54E-DD1CB7DB716E}" type="presParOf" srcId="{60700C6A-53D1-2B48-9703-2E489E937C5B}" destId="{AE0F177C-D11E-7343-BB2D-5698CBC37730}" srcOrd="2" destOrd="0" presId="urn:microsoft.com/office/officeart/2008/layout/BendingPictureCaptionList"/>
    <dgm:cxn modelId="{26B86F69-A07D-B949-A0B1-A25E7AE75EFB}" type="presParOf" srcId="{AE0F177C-D11E-7343-BB2D-5698CBC37730}" destId="{30F31AEE-8850-234C-BE47-FCC8674B01C9}" srcOrd="0" destOrd="0" presId="urn:microsoft.com/office/officeart/2008/layout/BendingPictureCaptionList"/>
    <dgm:cxn modelId="{5FF59289-98C4-5444-8AE2-FBC0CA8D5C97}" type="presParOf" srcId="{AE0F177C-D11E-7343-BB2D-5698CBC37730}" destId="{9539B47E-D61C-234B-B04A-AEDF97D9AC24}" srcOrd="1" destOrd="0" presId="urn:microsoft.com/office/officeart/2008/layout/BendingPictureCaptionList"/>
    <dgm:cxn modelId="{8BAA2A2A-819E-4B40-A18E-86B8A630D0FF}" type="presParOf" srcId="{60700C6A-53D1-2B48-9703-2E489E937C5B}" destId="{04D1AB92-AA34-BD4D-9759-C5D15BDDE2A2}" srcOrd="3" destOrd="0" presId="urn:microsoft.com/office/officeart/2008/layout/BendingPictureCaptionList"/>
    <dgm:cxn modelId="{28927136-BD50-324C-8EFC-D87BAC5B21F9}" type="presParOf" srcId="{60700C6A-53D1-2B48-9703-2E489E937C5B}" destId="{B890AEAD-7D30-3840-841E-54092A58F6CA}" srcOrd="4" destOrd="0" presId="urn:microsoft.com/office/officeart/2008/layout/BendingPictureCaptionList"/>
    <dgm:cxn modelId="{799DA90C-FAEC-B14B-AA77-DA513BB51867}" type="presParOf" srcId="{B890AEAD-7D30-3840-841E-54092A58F6CA}" destId="{7A8B0AEC-87DE-FB47-A975-CCF680FF136E}" srcOrd="0" destOrd="0" presId="urn:microsoft.com/office/officeart/2008/layout/BendingPictureCaptionList"/>
    <dgm:cxn modelId="{EE40EC26-9CEC-C849-BC0B-25D1A4577BF2}" type="presParOf" srcId="{B890AEAD-7D30-3840-841E-54092A58F6CA}" destId="{5D74A84E-ABFF-E94F-ABB3-042018A40B44}" srcOrd="1" destOrd="0" presId="urn:microsoft.com/office/officeart/2008/layout/BendingPictureCaptionList"/>
    <dgm:cxn modelId="{154CE78E-5495-E14C-8C81-6B8C9391861B}" type="presParOf" srcId="{60700C6A-53D1-2B48-9703-2E489E937C5B}" destId="{2BF94C90-D0D7-6D42-B38B-A47148ABFAFE}" srcOrd="5" destOrd="0" presId="urn:microsoft.com/office/officeart/2008/layout/BendingPictureCaptionList"/>
    <dgm:cxn modelId="{A1401386-3047-6944-8A43-D3EFC9B2DDD4}" type="presParOf" srcId="{60700C6A-53D1-2B48-9703-2E489E937C5B}" destId="{1DD3490C-7532-E943-B95E-2583D79AC0E3}" srcOrd="6" destOrd="0" presId="urn:microsoft.com/office/officeart/2008/layout/BendingPictureCaptionList"/>
    <dgm:cxn modelId="{2F56B6ED-AC7C-1348-B8EC-63DB5F0EC3C9}" type="presParOf" srcId="{1DD3490C-7532-E943-B95E-2583D79AC0E3}" destId="{F1EE74E6-2B1C-DF41-857E-D3F77EDBB460}" srcOrd="0" destOrd="0" presId="urn:microsoft.com/office/officeart/2008/layout/BendingPictureCaptionList"/>
    <dgm:cxn modelId="{CBD1F026-C244-AA45-BD89-85547D1E5BDA}" type="presParOf" srcId="{1DD3490C-7532-E943-B95E-2583D79AC0E3}" destId="{590000CA-86E0-5749-8126-7634C8E7684A}" srcOrd="1" destOrd="0" presId="urn:microsoft.com/office/officeart/2008/layout/BendingPictureCaptionList"/>
    <dgm:cxn modelId="{A63B1F4F-3C39-1845-91A6-CCA0ABFA3E5D}" type="presParOf" srcId="{60700C6A-53D1-2B48-9703-2E489E937C5B}" destId="{1CDB3ECC-C7AD-754C-B9DF-CE587B7D3A3B}" srcOrd="7" destOrd="0" presId="urn:microsoft.com/office/officeart/2008/layout/BendingPictureCaptionList"/>
    <dgm:cxn modelId="{FF117C76-7F0F-AE4B-817C-5F3B7862109F}" type="presParOf" srcId="{60700C6A-53D1-2B48-9703-2E489E937C5B}" destId="{5714BE2A-79B9-F345-9403-C06E50E84143}" srcOrd="8" destOrd="0" presId="urn:microsoft.com/office/officeart/2008/layout/BendingPictureCaptionList"/>
    <dgm:cxn modelId="{350D8EBA-70BB-5C42-B9D9-0A73480DBF3A}" type="presParOf" srcId="{5714BE2A-79B9-F345-9403-C06E50E84143}" destId="{4ECC657B-BF0A-B547-B420-386376326129}" srcOrd="0" destOrd="0" presId="urn:microsoft.com/office/officeart/2008/layout/BendingPictureCaptionList"/>
    <dgm:cxn modelId="{F0612ADD-0D69-A248-A01A-A485D34E0455}" type="presParOf" srcId="{5714BE2A-79B9-F345-9403-C06E50E84143}" destId="{C0BD7D20-EB44-6D41-BF09-D316C1A6B903}" srcOrd="1" destOrd="0" presId="urn:microsoft.com/office/officeart/2008/layout/BendingPictureCaptionList"/>
    <dgm:cxn modelId="{DF7D5F7A-1AD3-664A-8677-ABA4A51EBD2B}" type="presParOf" srcId="{60700C6A-53D1-2B48-9703-2E489E937C5B}" destId="{42F74048-96FC-A043-836C-315EA972FEF2}" srcOrd="9" destOrd="0" presId="urn:microsoft.com/office/officeart/2008/layout/BendingPictureCaptionList"/>
    <dgm:cxn modelId="{616F667C-103E-4246-A428-B2C05125BF5D}" type="presParOf" srcId="{60700C6A-53D1-2B48-9703-2E489E937C5B}" destId="{2A2662CB-865B-2D47-AD35-6BDED4B8295F}" srcOrd="10" destOrd="0" presId="urn:microsoft.com/office/officeart/2008/layout/BendingPictureCaptionList"/>
    <dgm:cxn modelId="{EC49606D-9774-4243-A303-4F81209CEEEC}" type="presParOf" srcId="{2A2662CB-865B-2D47-AD35-6BDED4B8295F}" destId="{0FC4AFF1-A588-8C4E-B3AC-B9E03ACB780E}" srcOrd="0" destOrd="0" presId="urn:microsoft.com/office/officeart/2008/layout/BendingPictureCaptionList"/>
    <dgm:cxn modelId="{4DF645CC-46A8-B946-AF8C-585EFF64A8D6}" type="presParOf" srcId="{2A2662CB-865B-2D47-AD35-6BDED4B8295F}" destId="{70669B58-CDC3-6C4F-A7BF-6CF2BD46D2D7}" srcOrd="1" destOrd="0" presId="urn:microsoft.com/office/officeart/2008/layout/BendingPictureCaptionList"/>
    <dgm:cxn modelId="{A2A6EAEE-70F6-DF49-ABCD-5BA6988919F0}" type="presParOf" srcId="{60700C6A-53D1-2B48-9703-2E489E937C5B}" destId="{246CF836-14AD-0E47-A565-37849A5925E8}" srcOrd="11" destOrd="0" presId="urn:microsoft.com/office/officeart/2008/layout/BendingPictureCaptionList"/>
    <dgm:cxn modelId="{B2BBD120-60A4-5D43-B7BB-544CE4C6D1AC}" type="presParOf" srcId="{60700C6A-53D1-2B48-9703-2E489E937C5B}" destId="{E1125366-6820-B04F-A976-6249B38592ED}" srcOrd="12" destOrd="0" presId="urn:microsoft.com/office/officeart/2008/layout/BendingPictureCaptionList"/>
    <dgm:cxn modelId="{00352636-A586-AB44-9DA1-5F3ED25ADC92}" type="presParOf" srcId="{E1125366-6820-B04F-A976-6249B38592ED}" destId="{CDFC1DF6-1615-FF45-B9B6-496003DA5D19}" srcOrd="0" destOrd="0" presId="urn:microsoft.com/office/officeart/2008/layout/BendingPictureCaptionList"/>
    <dgm:cxn modelId="{867A117F-98C1-524F-BDAC-0B3593B55F52}" type="presParOf" srcId="{E1125366-6820-B04F-A976-6249B38592ED}" destId="{62AE7B59-732C-3549-921C-5B4F1ABBEB0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agent_id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name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contact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level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5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5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5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5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E23BA12-266C-FD4F-938B-24FF984FA762}" type="presOf" srcId="{5A8C54A7-E5E3-4079-A3FB-762233A4E418}" destId="{D63A691C-98EC-40C0-9994-BA401E328A6C}" srcOrd="0" destOrd="0" presId="urn:microsoft.com/office/officeart/2018/2/layout/IconLabelList"/>
    <dgm:cxn modelId="{72CAC628-8A18-7F48-BB47-F624F541664F}" type="presOf" srcId="{EF9F458B-7372-924B-933B-77DCE123A694}" destId="{D3EC2A94-1DF1-4A1E-B276-932EB5D55075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DF38295F-82C7-3E4A-8E0C-A882AB3BB9F8}" type="presOf" srcId="{4CCD126D-87AC-4D96-824C-E6D254A49860}" destId="{23597A5D-1FE6-4B57-AEEE-8547DDCF2D16}" srcOrd="0" destOrd="0" presId="urn:microsoft.com/office/officeart/2018/2/layout/IconLabelList"/>
    <dgm:cxn modelId="{77847873-315E-AF44-BC48-CFA4E44E0DCF}" type="presOf" srcId="{DDB9DCB4-2128-490D-B6A3-65999C0C4D1B}" destId="{68E495B4-902B-411E-ACB9-15C501889650}" srcOrd="0" destOrd="0" presId="urn:microsoft.com/office/officeart/2018/2/layout/IconLabelList"/>
    <dgm:cxn modelId="{EEFE1F93-1670-8841-9A80-CA66F701CDFF}" type="presOf" srcId="{CFB9513E-F03B-48BD-BE55-70831469EE8F}" destId="{ED073B92-3A0B-413D-A44C-13F854777827}" srcOrd="0" destOrd="0" presId="urn:microsoft.com/office/officeart/2018/2/layout/IconLabelList"/>
    <dgm:cxn modelId="{83B39897-AED6-3F43-8463-80FE940321A3}" type="presOf" srcId="{391D9575-8078-3B47-B8D6-C7C9C196D8B3}" destId="{C7DF17C4-B762-445A-8EF9-343F137D7093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AC2C36F5-2998-2E48-9682-E6FFD791DE97}" type="presParOf" srcId="{D63A691C-98EC-40C0-9994-BA401E328A6C}" destId="{B4D35669-4015-4267-BBAE-E5A3C9C7AB11}" srcOrd="0" destOrd="0" presId="urn:microsoft.com/office/officeart/2018/2/layout/IconLabelList"/>
    <dgm:cxn modelId="{39420450-18EC-C345-AE68-282C09C85F5C}" type="presParOf" srcId="{B4D35669-4015-4267-BBAE-E5A3C9C7AB11}" destId="{5C2CD63B-8D41-463C-B12C-EA7E67BFD0E2}" srcOrd="0" destOrd="0" presId="urn:microsoft.com/office/officeart/2018/2/layout/IconLabelList"/>
    <dgm:cxn modelId="{7E63B2FE-993C-B048-8DA5-73782675DFBC}" type="presParOf" srcId="{B4D35669-4015-4267-BBAE-E5A3C9C7AB11}" destId="{CC821ABA-8904-4BF8-8C2F-E02BB346BBC8}" srcOrd="1" destOrd="0" presId="urn:microsoft.com/office/officeart/2018/2/layout/IconLabelList"/>
    <dgm:cxn modelId="{E36B242D-9A35-7440-8E86-B831FF69E4FB}" type="presParOf" srcId="{B4D35669-4015-4267-BBAE-E5A3C9C7AB11}" destId="{23597A5D-1FE6-4B57-AEEE-8547DDCF2D16}" srcOrd="2" destOrd="0" presId="urn:microsoft.com/office/officeart/2018/2/layout/IconLabelList"/>
    <dgm:cxn modelId="{E36EDA9C-01B9-2A43-9290-3574F1388018}" type="presParOf" srcId="{D63A691C-98EC-40C0-9994-BA401E328A6C}" destId="{5ACF782C-C470-4600-9C5A-1AE50367EE47}" srcOrd="1" destOrd="0" presId="urn:microsoft.com/office/officeart/2018/2/layout/IconLabelList"/>
    <dgm:cxn modelId="{E463BD06-9607-C249-9956-DEFF456FC4C0}" type="presParOf" srcId="{D63A691C-98EC-40C0-9994-BA401E328A6C}" destId="{E9D54F92-2678-4A9E-852D-7FF9EFDBDDDE}" srcOrd="2" destOrd="0" presId="urn:microsoft.com/office/officeart/2018/2/layout/IconLabelList"/>
    <dgm:cxn modelId="{38F289C6-2E8F-1940-9B18-7E9D9E373ADB}" type="presParOf" srcId="{E9D54F92-2678-4A9E-852D-7FF9EFDBDDDE}" destId="{84FE0F54-A658-4DE7-90F5-BA0D3E88DF13}" srcOrd="0" destOrd="0" presId="urn:microsoft.com/office/officeart/2018/2/layout/IconLabelList"/>
    <dgm:cxn modelId="{6522B54C-4AC5-FD4D-A35E-93FE16FF6A76}" type="presParOf" srcId="{E9D54F92-2678-4A9E-852D-7FF9EFDBDDDE}" destId="{9421CDFD-A06C-4AA7-88A8-3ED33ABA5F8C}" srcOrd="1" destOrd="0" presId="urn:microsoft.com/office/officeart/2018/2/layout/IconLabelList"/>
    <dgm:cxn modelId="{FC76CB6C-9B41-0F49-8FD5-2E586FFFB0A0}" type="presParOf" srcId="{E9D54F92-2678-4A9E-852D-7FF9EFDBDDDE}" destId="{ED073B92-3A0B-413D-A44C-13F854777827}" srcOrd="2" destOrd="0" presId="urn:microsoft.com/office/officeart/2018/2/layout/IconLabelList"/>
    <dgm:cxn modelId="{EAFE43A4-C37A-1C4E-A289-FC5F27960146}" type="presParOf" srcId="{D63A691C-98EC-40C0-9994-BA401E328A6C}" destId="{DD42E0FD-1204-4996-8BB6-83371B13A9A0}" srcOrd="3" destOrd="0" presId="urn:microsoft.com/office/officeart/2018/2/layout/IconLabelList"/>
    <dgm:cxn modelId="{02400383-BE8F-6542-8207-39DF837175BA}" type="presParOf" srcId="{D63A691C-98EC-40C0-9994-BA401E328A6C}" destId="{66F1E1B4-2AD2-49D9-A786-1CB662465216}" srcOrd="4" destOrd="0" presId="urn:microsoft.com/office/officeart/2018/2/layout/IconLabelList"/>
    <dgm:cxn modelId="{0BC50326-59CE-CC4C-A753-D227AD74D9FD}" type="presParOf" srcId="{66F1E1B4-2AD2-49D9-A786-1CB662465216}" destId="{B0A8DDC3-0AE3-412C-ABB9-DE45EEDFA189}" srcOrd="0" destOrd="0" presId="urn:microsoft.com/office/officeart/2018/2/layout/IconLabelList"/>
    <dgm:cxn modelId="{3AB67C16-ACC1-3D40-B078-E3C121E7C736}" type="presParOf" srcId="{66F1E1B4-2AD2-49D9-A786-1CB662465216}" destId="{E82052B8-3F07-4DCC-B08F-3F1F642F8BED}" srcOrd="1" destOrd="0" presId="urn:microsoft.com/office/officeart/2018/2/layout/IconLabelList"/>
    <dgm:cxn modelId="{3F5F5925-9F18-614A-BAA4-00699B794E2C}" type="presParOf" srcId="{66F1E1B4-2AD2-49D9-A786-1CB662465216}" destId="{68E495B4-902B-411E-ACB9-15C501889650}" srcOrd="2" destOrd="0" presId="urn:microsoft.com/office/officeart/2018/2/layout/IconLabelList"/>
    <dgm:cxn modelId="{374D753D-2CF9-8341-A0B1-FA678FEABCE6}" type="presParOf" srcId="{D63A691C-98EC-40C0-9994-BA401E328A6C}" destId="{D9FFE7A5-8041-42A5-B0DC-9F42187D6C2C}" srcOrd="5" destOrd="0" presId="urn:microsoft.com/office/officeart/2018/2/layout/IconLabelList"/>
    <dgm:cxn modelId="{BAB3B3F0-311F-E54C-9ED5-908DF394B26E}" type="presParOf" srcId="{D63A691C-98EC-40C0-9994-BA401E328A6C}" destId="{161A0150-C4D6-4441-9EB7-6CE8DC2285F4}" srcOrd="6" destOrd="0" presId="urn:microsoft.com/office/officeart/2018/2/layout/IconLabelList"/>
    <dgm:cxn modelId="{E837725A-B9BA-D040-AAC8-D64784C1194A}" type="presParOf" srcId="{161A0150-C4D6-4441-9EB7-6CE8DC2285F4}" destId="{5DC0CC2F-935A-4D79-86E6-D2A0AFDFD3AB}" srcOrd="0" destOrd="0" presId="urn:microsoft.com/office/officeart/2018/2/layout/IconLabelList"/>
    <dgm:cxn modelId="{9C96E2B7-6D5D-BA44-AF14-A46327CC41E6}" type="presParOf" srcId="{161A0150-C4D6-4441-9EB7-6CE8DC2285F4}" destId="{BDC67626-A592-4C25-A226-A0E88598BF10}" srcOrd="1" destOrd="0" presId="urn:microsoft.com/office/officeart/2018/2/layout/IconLabelList"/>
    <dgm:cxn modelId="{B3016215-8E49-B540-9AE3-5072B6745E4F}" type="presParOf" srcId="{161A0150-C4D6-4441-9EB7-6CE8DC2285F4}" destId="{D3EC2A94-1DF1-4A1E-B276-932EB5D55075}" srcOrd="2" destOrd="0" presId="urn:microsoft.com/office/officeart/2018/2/layout/IconLabelList"/>
    <dgm:cxn modelId="{5AAD964C-468D-AC4C-9BA9-5C95DD112F11}" type="presParOf" srcId="{D63A691C-98EC-40C0-9994-BA401E328A6C}" destId="{F5128D81-4501-4F5E-A7EE-D2ACC439FEB7}" srcOrd="7" destOrd="0" presId="urn:microsoft.com/office/officeart/2018/2/layout/IconLabelList"/>
    <dgm:cxn modelId="{9F6556AB-572F-DA4F-8069-52E92D3C4C28}" type="presParOf" srcId="{D63A691C-98EC-40C0-9994-BA401E328A6C}" destId="{67E0AB48-7923-4CF9-84BC-48BABFA0107D}" srcOrd="8" destOrd="0" presId="urn:microsoft.com/office/officeart/2018/2/layout/IconLabelList"/>
    <dgm:cxn modelId="{E6812473-6719-DE47-8BAB-3BBFBA786E35}" type="presParOf" srcId="{67E0AB48-7923-4CF9-84BC-48BABFA0107D}" destId="{41447CF7-2305-4D8E-8D4F-FFDD3F966C35}" srcOrd="0" destOrd="0" presId="urn:microsoft.com/office/officeart/2018/2/layout/IconLabelList"/>
    <dgm:cxn modelId="{35C99D68-DC08-5440-A591-1A44C46DE216}" type="presParOf" srcId="{67E0AB48-7923-4CF9-84BC-48BABFA0107D}" destId="{63A95883-5059-4405-880D-A7374C9BE854}" srcOrd="1" destOrd="0" presId="urn:microsoft.com/office/officeart/2018/2/layout/IconLabelList"/>
    <dgm:cxn modelId="{E8A33ECE-B7DF-554A-93C6-A35F051D85A0}" type="presParOf" srcId="{67E0AB48-7923-4CF9-84BC-48BABFA0107D}" destId="{C7DF17C4-B762-445A-8EF9-343F137D709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customer_id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username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email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balance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Net_stock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6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6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6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6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6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transaction_id</a:t>
          </a:r>
          <a:endParaRPr lang="en-US" dirty="0"/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stock_id</a:t>
          </a:r>
          <a:endParaRPr lang="en-US" dirty="0"/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crypto_id</a:t>
          </a:r>
          <a:endParaRPr lang="en-US" dirty="0"/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agent_id</a:t>
          </a:r>
          <a:endParaRPr lang="en-US" dirty="0"/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ticket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volume</a:t>
          </a:r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each_cost</a:t>
          </a:r>
          <a:endParaRPr lang="en-US" dirty="0"/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C5151C22-5326-6A48-8027-7F8C9D9EF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action</a:t>
          </a:r>
        </a:p>
      </dgm:t>
    </dgm:pt>
    <dgm:pt modelId="{B7F04300-95BC-C341-A104-4ED9009B4A39}" type="parTrans" cxnId="{5DB75BA1-7840-0E43-ACD9-36DB35FA4939}">
      <dgm:prSet/>
      <dgm:spPr/>
      <dgm:t>
        <a:bodyPr/>
        <a:lstStyle/>
        <a:p>
          <a:endParaRPr lang="en-US"/>
        </a:p>
      </dgm:t>
    </dgm:pt>
    <dgm:pt modelId="{10F73496-906C-7348-92EC-BE208B43449A}" type="sibTrans" cxnId="{5DB75BA1-7840-0E43-ACD9-36DB35FA4939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9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9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9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9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9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9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9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9">
        <dgm:presLayoutVars>
          <dgm:chMax val="1"/>
          <dgm:chPref val="1"/>
        </dgm:presLayoutVars>
      </dgm:prSet>
      <dgm:spPr/>
    </dgm:pt>
    <dgm:pt modelId="{B0C90BD0-4601-2843-B11F-1A95888AABFA}" type="pres">
      <dgm:prSet presAssocID="{8AD9A636-8F56-5844-A957-D4DCEC755FE1}" presName="sibTrans" presStyleCnt="0"/>
      <dgm:spPr/>
    </dgm:pt>
    <dgm:pt modelId="{4177A7FC-93FD-C544-B913-DB7F0880416D}" type="pres">
      <dgm:prSet presAssocID="{C5151C22-5326-6A48-8027-7F8C9D9EFDB7}" presName="compNode" presStyleCnt="0"/>
      <dgm:spPr/>
    </dgm:pt>
    <dgm:pt modelId="{51AEB483-F78E-1646-B5C0-4FAD2403526A}" type="pres">
      <dgm:prSet presAssocID="{C5151C22-5326-6A48-8027-7F8C9D9EFDB7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 with solid fill"/>
        </a:ext>
      </dgm:extLst>
    </dgm:pt>
    <dgm:pt modelId="{B2B930AA-8578-F141-A96D-0C284F2F7CE7}" type="pres">
      <dgm:prSet presAssocID="{C5151C22-5326-6A48-8027-7F8C9D9EFDB7}" presName="spaceRect" presStyleCnt="0"/>
      <dgm:spPr/>
    </dgm:pt>
    <dgm:pt modelId="{CD197799-4953-E942-817D-F50C54E238AB}" type="pres">
      <dgm:prSet presAssocID="{C5151C22-5326-6A48-8027-7F8C9D9EFDB7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F057059C-E079-8649-ABA0-5B7DAFCA2800}" type="presOf" srcId="{C5151C22-5326-6A48-8027-7F8C9D9EFDB7}" destId="{CD197799-4953-E942-817D-F50C54E238AB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5DB75BA1-7840-0E43-ACD9-36DB35FA4939}" srcId="{5A8C54A7-E5E3-4079-A3FB-762233A4E418}" destId="{C5151C22-5326-6A48-8027-7F8C9D9EFDB7}" srcOrd="8" destOrd="0" parTransId="{B7F04300-95BC-C341-A104-4ED9009B4A39}" sibTransId="{10F73496-906C-7348-92EC-BE208B43449A}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  <dgm:cxn modelId="{593471C6-77BB-174D-AA3D-2DD62519807A}" type="presParOf" srcId="{D63A691C-98EC-40C0-9994-BA401E328A6C}" destId="{B0C90BD0-4601-2843-B11F-1A95888AABFA}" srcOrd="15" destOrd="0" presId="urn:microsoft.com/office/officeart/2018/2/layout/IconLabelList"/>
    <dgm:cxn modelId="{367D10AF-95FC-8843-A88C-EAF9DAEBD73A}" type="presParOf" srcId="{D63A691C-98EC-40C0-9994-BA401E328A6C}" destId="{4177A7FC-93FD-C544-B913-DB7F0880416D}" srcOrd="16" destOrd="0" presId="urn:microsoft.com/office/officeart/2018/2/layout/IconLabelList"/>
    <dgm:cxn modelId="{4FEC0339-EEA0-884A-B083-719F3500D4FC}" type="presParOf" srcId="{4177A7FC-93FD-C544-B913-DB7F0880416D}" destId="{51AEB483-F78E-1646-B5C0-4FAD2403526A}" srcOrd="0" destOrd="0" presId="urn:microsoft.com/office/officeart/2018/2/layout/IconLabelList"/>
    <dgm:cxn modelId="{55B5457B-A185-0341-BABE-D7481FC975BA}" type="presParOf" srcId="{4177A7FC-93FD-C544-B913-DB7F0880416D}" destId="{B2B930AA-8578-F141-A96D-0C284F2F7CE7}" srcOrd="1" destOrd="0" presId="urn:microsoft.com/office/officeart/2018/2/layout/IconLabelList"/>
    <dgm:cxn modelId="{BFF4C140-0FCB-2640-BAF3-C03E2833F851}" type="presParOf" srcId="{4177A7FC-93FD-C544-B913-DB7F0880416D}" destId="{CD197799-4953-E942-817D-F50C54E238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company_name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company_ticker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company_info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company_pe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Company_dividends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company_cashflow</a:t>
          </a:r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agent_id</a:t>
          </a:r>
          <a:endParaRPr lang="en-US" dirty="0"/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8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8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8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8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ying Money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8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8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8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r>
            <a:rPr lang="en-US" dirty="0"/>
            <a:t>open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r>
            <a:rPr lang="en-US" dirty="0"/>
            <a:t>close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r>
            <a:rPr lang="en-US" dirty="0"/>
            <a:t>high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r>
            <a:rPr lang="en-US" dirty="0"/>
            <a:t>low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r>
            <a:rPr lang="en-US" dirty="0"/>
            <a:t>adj close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r>
            <a:rPr lang="en-US" dirty="0"/>
            <a:t>volume</a:t>
          </a:r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r>
            <a:rPr lang="en-US" dirty="0" err="1"/>
            <a:t>company_ticker</a:t>
          </a:r>
          <a:endParaRPr lang="en-US" dirty="0"/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C5151C22-5326-6A48-8027-7F8C9D9EFDB7}">
      <dgm:prSet/>
      <dgm:spPr/>
      <dgm:t>
        <a:bodyPr/>
        <a:lstStyle/>
        <a:p>
          <a:r>
            <a:rPr lang="en-US" dirty="0"/>
            <a:t>date</a:t>
          </a:r>
        </a:p>
      </dgm:t>
    </dgm:pt>
    <dgm:pt modelId="{B7F04300-95BC-C341-A104-4ED9009B4A39}" type="parTrans" cxnId="{5DB75BA1-7840-0E43-ACD9-36DB35FA4939}">
      <dgm:prSet/>
      <dgm:spPr/>
      <dgm:t>
        <a:bodyPr/>
        <a:lstStyle/>
        <a:p>
          <a:endParaRPr lang="en-US"/>
        </a:p>
      </dgm:t>
    </dgm:pt>
    <dgm:pt modelId="{10F73496-906C-7348-92EC-BE208B43449A}" type="sibTrans" cxnId="{5DB75BA1-7840-0E43-ACD9-36DB35FA4939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9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ing Box Open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9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9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9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9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mbrella Closed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9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9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9"/>
      <dgm:spPr>
        <a:blipFill rotWithShape="1"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9">
        <dgm:presLayoutVars>
          <dgm:chMax val="1"/>
          <dgm:chPref val="1"/>
        </dgm:presLayoutVars>
      </dgm:prSet>
      <dgm:spPr/>
    </dgm:pt>
    <dgm:pt modelId="{B0C90BD0-4601-2843-B11F-1A95888AABFA}" type="pres">
      <dgm:prSet presAssocID="{8AD9A636-8F56-5844-A957-D4DCEC755FE1}" presName="sibTrans" presStyleCnt="0"/>
      <dgm:spPr/>
    </dgm:pt>
    <dgm:pt modelId="{4177A7FC-93FD-C544-B913-DB7F0880416D}" type="pres">
      <dgm:prSet presAssocID="{C5151C22-5326-6A48-8027-7F8C9D9EFDB7}" presName="compNode" presStyleCnt="0"/>
      <dgm:spPr/>
    </dgm:pt>
    <dgm:pt modelId="{51AEB483-F78E-1646-B5C0-4FAD2403526A}" type="pres">
      <dgm:prSet presAssocID="{C5151C22-5326-6A48-8027-7F8C9D9EFDB7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B2B930AA-8578-F141-A96D-0C284F2F7CE7}" type="pres">
      <dgm:prSet presAssocID="{C5151C22-5326-6A48-8027-7F8C9D9EFDB7}" presName="spaceRect" presStyleCnt="0"/>
      <dgm:spPr/>
    </dgm:pt>
    <dgm:pt modelId="{CD197799-4953-E942-817D-F50C54E238AB}" type="pres">
      <dgm:prSet presAssocID="{C5151C22-5326-6A48-8027-7F8C9D9EFDB7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F057059C-E079-8649-ABA0-5B7DAFCA2800}" type="presOf" srcId="{C5151C22-5326-6A48-8027-7F8C9D9EFDB7}" destId="{CD197799-4953-E942-817D-F50C54E238AB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5DB75BA1-7840-0E43-ACD9-36DB35FA4939}" srcId="{5A8C54A7-E5E3-4079-A3FB-762233A4E418}" destId="{C5151C22-5326-6A48-8027-7F8C9D9EFDB7}" srcOrd="8" destOrd="0" parTransId="{B7F04300-95BC-C341-A104-4ED9009B4A39}" sibTransId="{10F73496-906C-7348-92EC-BE208B43449A}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  <dgm:cxn modelId="{593471C6-77BB-174D-AA3D-2DD62519807A}" type="presParOf" srcId="{D63A691C-98EC-40C0-9994-BA401E328A6C}" destId="{B0C90BD0-4601-2843-B11F-1A95888AABFA}" srcOrd="15" destOrd="0" presId="urn:microsoft.com/office/officeart/2018/2/layout/IconLabelList"/>
    <dgm:cxn modelId="{367D10AF-95FC-8843-A88C-EAF9DAEBD73A}" type="presParOf" srcId="{D63A691C-98EC-40C0-9994-BA401E328A6C}" destId="{4177A7FC-93FD-C544-B913-DB7F0880416D}" srcOrd="16" destOrd="0" presId="urn:microsoft.com/office/officeart/2018/2/layout/IconLabelList"/>
    <dgm:cxn modelId="{4FEC0339-EEA0-884A-B083-719F3500D4FC}" type="presParOf" srcId="{4177A7FC-93FD-C544-B913-DB7F0880416D}" destId="{51AEB483-F78E-1646-B5C0-4FAD2403526A}" srcOrd="0" destOrd="0" presId="urn:microsoft.com/office/officeart/2018/2/layout/IconLabelList"/>
    <dgm:cxn modelId="{55B5457B-A185-0341-BABE-D7481FC975BA}" type="presParOf" srcId="{4177A7FC-93FD-C544-B913-DB7F0880416D}" destId="{B2B930AA-8578-F141-A96D-0C284F2F7CE7}" srcOrd="1" destOrd="0" presId="urn:microsoft.com/office/officeart/2018/2/layout/IconLabelList"/>
    <dgm:cxn modelId="{BFF4C140-0FCB-2640-BAF3-C03E2833F851}" type="presParOf" srcId="{4177A7FC-93FD-C544-B913-DB7F0880416D}" destId="{CD197799-4953-E942-817D-F50C54E238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name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symbol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last_close</a:t>
          </a:r>
          <a:endParaRPr lang="en-US" dirty="0"/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market_cap</a:t>
          </a:r>
          <a:endParaRPr lang="en-US" dirty="0"/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volume_24hr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circulating_supply</a:t>
          </a:r>
          <a:endParaRPr lang="en-US" dirty="0"/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crypto_id</a:t>
          </a:r>
          <a:endParaRPr lang="en-US" dirty="0"/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8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8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8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8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8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8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ying Money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8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8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8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8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A8C54A7-E5E3-4079-A3FB-762233A4E418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CD126D-87AC-4D96-824C-E6D254A49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_id</a:t>
          </a:r>
        </a:p>
      </dgm:t>
    </dgm:pt>
    <dgm:pt modelId="{12BE29EF-E587-41B1-BE20-5173AE743184}" type="parTrans" cxnId="{6F80CBC5-898C-4FEE-8A12-BBEE50B92DBB}">
      <dgm:prSet/>
      <dgm:spPr/>
      <dgm:t>
        <a:bodyPr/>
        <a:lstStyle/>
        <a:p>
          <a:endParaRPr lang="en-US"/>
        </a:p>
      </dgm:t>
    </dgm:pt>
    <dgm:pt modelId="{A2F9852D-3C23-423D-A8AC-AE0BF4D45CAF}" type="sibTrans" cxnId="{6F80CBC5-898C-4FEE-8A12-BBEE50B92DBB}">
      <dgm:prSet/>
      <dgm:spPr/>
      <dgm:t>
        <a:bodyPr/>
        <a:lstStyle/>
        <a:p>
          <a:endParaRPr lang="en-US"/>
        </a:p>
      </dgm:t>
    </dgm:pt>
    <dgm:pt modelId="{CFB9513E-F03B-48BD-BE55-70831469E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</a:t>
          </a:r>
        </a:p>
      </dgm:t>
    </dgm:pt>
    <dgm:pt modelId="{336ADA73-C25E-4B5D-A9AF-29B7E3E3068A}" type="parTrans" cxnId="{3A938FCA-98EA-48ED-A4B7-8780BE0FA801}">
      <dgm:prSet/>
      <dgm:spPr/>
      <dgm:t>
        <a:bodyPr/>
        <a:lstStyle/>
        <a:p>
          <a:endParaRPr lang="en-US"/>
        </a:p>
      </dgm:t>
    </dgm:pt>
    <dgm:pt modelId="{05047D6A-6BDE-41ED-BA91-986F863C74C7}" type="sibTrans" cxnId="{3A938FCA-98EA-48ED-A4B7-8780BE0FA801}">
      <dgm:prSet/>
      <dgm:spPr/>
      <dgm:t>
        <a:bodyPr/>
        <a:lstStyle/>
        <a:p>
          <a:endParaRPr lang="en-US"/>
        </a:p>
      </dgm:t>
    </dgm:pt>
    <dgm:pt modelId="{DDB9DCB4-2128-490D-B6A3-65999C0C4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close</a:t>
          </a:r>
        </a:p>
      </dgm:t>
    </dgm:pt>
    <dgm:pt modelId="{FE779388-0E8A-4E59-B990-AA9D2E0AA841}" type="parTrans" cxnId="{7FE1A3AA-870D-4D9C-8EE7-9DB582466E5F}">
      <dgm:prSet/>
      <dgm:spPr/>
      <dgm:t>
        <a:bodyPr/>
        <a:lstStyle/>
        <a:p>
          <a:endParaRPr lang="en-US"/>
        </a:p>
      </dgm:t>
    </dgm:pt>
    <dgm:pt modelId="{F2245EAE-3BD1-4E1F-95D2-90062BE14DAD}" type="sibTrans" cxnId="{7FE1A3AA-870D-4D9C-8EE7-9DB582466E5F}">
      <dgm:prSet/>
      <dgm:spPr/>
      <dgm:t>
        <a:bodyPr/>
        <a:lstStyle/>
        <a:p>
          <a:endParaRPr lang="en-US"/>
        </a:p>
      </dgm:t>
    </dgm:pt>
    <dgm:pt modelId="{EF9F458B-7372-924B-933B-77DCE123A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high</a:t>
          </a:r>
        </a:p>
      </dgm:t>
    </dgm:pt>
    <dgm:pt modelId="{D6C23B17-7761-0A41-B43F-2902E922E26C}" type="parTrans" cxnId="{FE6B54E7-DAE6-1C41-BDEA-B7DB917AE5D2}">
      <dgm:prSet/>
      <dgm:spPr/>
      <dgm:t>
        <a:bodyPr/>
        <a:lstStyle/>
        <a:p>
          <a:endParaRPr lang="en-US"/>
        </a:p>
      </dgm:t>
    </dgm:pt>
    <dgm:pt modelId="{CC164ECA-35A3-AC46-B6B7-6EFA81BD422E}" type="sibTrans" cxnId="{FE6B54E7-DAE6-1C41-BDEA-B7DB917AE5D2}">
      <dgm:prSet/>
      <dgm:spPr/>
      <dgm:t>
        <a:bodyPr/>
        <a:lstStyle/>
        <a:p>
          <a:endParaRPr lang="en-US"/>
        </a:p>
      </dgm:t>
    </dgm:pt>
    <dgm:pt modelId="{391D9575-8078-3B47-B8D6-C7C9C196D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</a:t>
          </a:r>
        </a:p>
      </dgm:t>
    </dgm:pt>
    <dgm:pt modelId="{6B92B0B2-A582-4B4C-92B5-99BF36E07E34}" type="parTrans" cxnId="{25820431-3CE4-5E48-B7ED-6C80B35F6A41}">
      <dgm:prSet/>
      <dgm:spPr/>
      <dgm:t>
        <a:bodyPr/>
        <a:lstStyle/>
        <a:p>
          <a:endParaRPr lang="en-US"/>
        </a:p>
      </dgm:t>
    </dgm:pt>
    <dgm:pt modelId="{C3CFCCAC-0346-DB4B-B4B8-6F88994D835F}" type="sibTrans" cxnId="{25820431-3CE4-5E48-B7ED-6C80B35F6A41}">
      <dgm:prSet/>
      <dgm:spPr/>
      <dgm:t>
        <a:bodyPr/>
        <a:lstStyle/>
        <a:p>
          <a:endParaRPr lang="en-US"/>
        </a:p>
      </dgm:t>
    </dgm:pt>
    <dgm:pt modelId="{69D93FDB-6BB8-C24B-A475-7A2A2BF6B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adj close</a:t>
          </a:r>
        </a:p>
      </dgm:t>
    </dgm:pt>
    <dgm:pt modelId="{9BF37B9E-A31B-5B40-BB22-82A3569D2FEE}" type="parTrans" cxnId="{E295E837-3C0B-4147-957A-845495353DF4}">
      <dgm:prSet/>
      <dgm:spPr/>
      <dgm:t>
        <a:bodyPr/>
        <a:lstStyle/>
        <a:p>
          <a:endParaRPr lang="en-US"/>
        </a:p>
      </dgm:t>
    </dgm:pt>
    <dgm:pt modelId="{33F63206-2E88-EE40-9FA5-5C8CD0410CC9}" type="sibTrans" cxnId="{E295E837-3C0B-4147-957A-845495353DF4}">
      <dgm:prSet/>
      <dgm:spPr/>
      <dgm:t>
        <a:bodyPr/>
        <a:lstStyle/>
        <a:p>
          <a:endParaRPr lang="en-US"/>
        </a:p>
      </dgm:t>
    </dgm:pt>
    <dgm:pt modelId="{332850A2-3E30-374D-B1EC-8DEC0F6576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volume</a:t>
          </a:r>
        </a:p>
      </dgm:t>
    </dgm:pt>
    <dgm:pt modelId="{E5D69773-D915-9F40-80BE-5F4D2FC30F0F}" type="parTrans" cxnId="{5013B201-1E83-4043-8B87-3EE9EAC5C329}">
      <dgm:prSet/>
      <dgm:spPr/>
      <dgm:t>
        <a:bodyPr/>
        <a:lstStyle/>
        <a:p>
          <a:endParaRPr lang="en-US"/>
        </a:p>
      </dgm:t>
    </dgm:pt>
    <dgm:pt modelId="{CC9EEB63-C98D-1945-AC7F-ED4AA40E80A6}" type="sibTrans" cxnId="{5013B201-1E83-4043-8B87-3EE9EAC5C329}">
      <dgm:prSet/>
      <dgm:spPr/>
      <dgm:t>
        <a:bodyPr/>
        <a:lstStyle/>
        <a:p>
          <a:endParaRPr lang="en-US"/>
        </a:p>
      </dgm:t>
    </dgm:pt>
    <dgm:pt modelId="{6A80A6A4-AEC8-1644-AB87-FB51746E7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symbol</a:t>
          </a:r>
        </a:p>
      </dgm:t>
    </dgm:pt>
    <dgm:pt modelId="{14D122F3-E0C0-4B4F-84D9-9AC614E76656}" type="parTrans" cxnId="{E0686BF8-18E3-EA42-9E1D-D6F4A45FC327}">
      <dgm:prSet/>
      <dgm:spPr/>
      <dgm:t>
        <a:bodyPr/>
        <a:lstStyle/>
        <a:p>
          <a:endParaRPr lang="en-US"/>
        </a:p>
      </dgm:t>
    </dgm:pt>
    <dgm:pt modelId="{8AD9A636-8F56-5844-A957-D4DCEC755FE1}" type="sibTrans" cxnId="{E0686BF8-18E3-EA42-9E1D-D6F4A45FC327}">
      <dgm:prSet/>
      <dgm:spPr/>
      <dgm:t>
        <a:bodyPr/>
        <a:lstStyle/>
        <a:p>
          <a:endParaRPr lang="en-US"/>
        </a:p>
      </dgm:t>
    </dgm:pt>
    <dgm:pt modelId="{C5151C22-5326-6A48-8027-7F8C9D9EF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date</a:t>
          </a:r>
        </a:p>
      </dgm:t>
    </dgm:pt>
    <dgm:pt modelId="{B7F04300-95BC-C341-A104-4ED9009B4A39}" type="parTrans" cxnId="{5DB75BA1-7840-0E43-ACD9-36DB35FA4939}">
      <dgm:prSet/>
      <dgm:spPr/>
      <dgm:t>
        <a:bodyPr/>
        <a:lstStyle/>
        <a:p>
          <a:endParaRPr lang="en-US"/>
        </a:p>
      </dgm:t>
    </dgm:pt>
    <dgm:pt modelId="{10F73496-906C-7348-92EC-BE208B43449A}" type="sibTrans" cxnId="{5DB75BA1-7840-0E43-ACD9-36DB35FA4939}">
      <dgm:prSet/>
      <dgm:spPr/>
      <dgm:t>
        <a:bodyPr/>
        <a:lstStyle/>
        <a:p>
          <a:endParaRPr lang="en-US"/>
        </a:p>
      </dgm:t>
    </dgm:pt>
    <dgm:pt modelId="{D63A691C-98EC-40C0-9994-BA401E328A6C}" type="pres">
      <dgm:prSet presAssocID="{5A8C54A7-E5E3-4079-A3FB-762233A4E418}" presName="root" presStyleCnt="0">
        <dgm:presLayoutVars>
          <dgm:dir/>
          <dgm:resizeHandles val="exact"/>
        </dgm:presLayoutVars>
      </dgm:prSet>
      <dgm:spPr/>
    </dgm:pt>
    <dgm:pt modelId="{B4D35669-4015-4267-BBAE-E5A3C9C7AB11}" type="pres">
      <dgm:prSet presAssocID="{4CCD126D-87AC-4D96-824C-E6D254A49860}" presName="compNode" presStyleCnt="0"/>
      <dgm:spPr/>
    </dgm:pt>
    <dgm:pt modelId="{5C2CD63B-8D41-463C-B12C-EA7E67BFD0E2}" type="pres">
      <dgm:prSet presAssocID="{4CCD126D-87AC-4D96-824C-E6D254A49860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C821ABA-8904-4BF8-8C2F-E02BB346BBC8}" type="pres">
      <dgm:prSet presAssocID="{4CCD126D-87AC-4D96-824C-E6D254A49860}" presName="spaceRect" presStyleCnt="0"/>
      <dgm:spPr/>
    </dgm:pt>
    <dgm:pt modelId="{23597A5D-1FE6-4B57-AEEE-8547DDCF2D16}" type="pres">
      <dgm:prSet presAssocID="{4CCD126D-87AC-4D96-824C-E6D254A49860}" presName="textRect" presStyleLbl="revTx" presStyleIdx="0" presStyleCnt="9">
        <dgm:presLayoutVars>
          <dgm:chMax val="1"/>
          <dgm:chPref val="1"/>
        </dgm:presLayoutVars>
      </dgm:prSet>
      <dgm:spPr/>
    </dgm:pt>
    <dgm:pt modelId="{5ACF782C-C470-4600-9C5A-1AE50367EE47}" type="pres">
      <dgm:prSet presAssocID="{A2F9852D-3C23-423D-A8AC-AE0BF4D45CAF}" presName="sibTrans" presStyleCnt="0"/>
      <dgm:spPr/>
    </dgm:pt>
    <dgm:pt modelId="{E9D54F92-2678-4A9E-852D-7FF9EFDBDDDE}" type="pres">
      <dgm:prSet presAssocID="{CFB9513E-F03B-48BD-BE55-70831469EE8F}" presName="compNode" presStyleCnt="0"/>
      <dgm:spPr/>
    </dgm:pt>
    <dgm:pt modelId="{84FE0F54-A658-4DE7-90F5-BA0D3E88DF13}" type="pres">
      <dgm:prSet presAssocID="{CFB9513E-F03B-48BD-BE55-70831469EE8F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 with solid fill"/>
        </a:ext>
      </dgm:extLst>
    </dgm:pt>
    <dgm:pt modelId="{9421CDFD-A06C-4AA7-88A8-3ED33ABA5F8C}" type="pres">
      <dgm:prSet presAssocID="{CFB9513E-F03B-48BD-BE55-70831469EE8F}" presName="spaceRect" presStyleCnt="0"/>
      <dgm:spPr/>
    </dgm:pt>
    <dgm:pt modelId="{ED073B92-3A0B-413D-A44C-13F854777827}" type="pres">
      <dgm:prSet presAssocID="{CFB9513E-F03B-48BD-BE55-70831469EE8F}" presName="textRect" presStyleLbl="revTx" presStyleIdx="1" presStyleCnt="9">
        <dgm:presLayoutVars>
          <dgm:chMax val="1"/>
          <dgm:chPref val="1"/>
        </dgm:presLayoutVars>
      </dgm:prSet>
      <dgm:spPr/>
    </dgm:pt>
    <dgm:pt modelId="{DD42E0FD-1204-4996-8BB6-83371B13A9A0}" type="pres">
      <dgm:prSet presAssocID="{05047D6A-6BDE-41ED-BA91-986F863C74C7}" presName="sibTrans" presStyleCnt="0"/>
      <dgm:spPr/>
    </dgm:pt>
    <dgm:pt modelId="{66F1E1B4-2AD2-49D9-A786-1CB662465216}" type="pres">
      <dgm:prSet presAssocID="{DDB9DCB4-2128-490D-B6A3-65999C0C4D1B}" presName="compNode" presStyleCnt="0"/>
      <dgm:spPr/>
    </dgm:pt>
    <dgm:pt modelId="{B0A8DDC3-0AE3-412C-ABB9-DE45EEDFA189}" type="pres">
      <dgm:prSet presAssocID="{DDB9DCB4-2128-490D-B6A3-65999C0C4D1B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E82052B8-3F07-4DCC-B08F-3F1F642F8BED}" type="pres">
      <dgm:prSet presAssocID="{DDB9DCB4-2128-490D-B6A3-65999C0C4D1B}" presName="spaceRect" presStyleCnt="0"/>
      <dgm:spPr/>
    </dgm:pt>
    <dgm:pt modelId="{68E495B4-902B-411E-ACB9-15C501889650}" type="pres">
      <dgm:prSet presAssocID="{DDB9DCB4-2128-490D-B6A3-65999C0C4D1B}" presName="textRect" presStyleLbl="revTx" presStyleIdx="2" presStyleCnt="9">
        <dgm:presLayoutVars>
          <dgm:chMax val="1"/>
          <dgm:chPref val="1"/>
        </dgm:presLayoutVars>
      </dgm:prSet>
      <dgm:spPr/>
    </dgm:pt>
    <dgm:pt modelId="{D9FFE7A5-8041-42A5-B0DC-9F42187D6C2C}" type="pres">
      <dgm:prSet presAssocID="{F2245EAE-3BD1-4E1F-95D2-90062BE14DAD}" presName="sibTrans" presStyleCnt="0"/>
      <dgm:spPr/>
    </dgm:pt>
    <dgm:pt modelId="{161A0150-C4D6-4441-9EB7-6CE8DC2285F4}" type="pres">
      <dgm:prSet presAssocID="{EF9F458B-7372-924B-933B-77DCE123A694}" presName="compNode" presStyleCnt="0"/>
      <dgm:spPr/>
    </dgm:pt>
    <dgm:pt modelId="{5DC0CC2F-935A-4D79-86E6-D2A0AFDFD3AB}" type="pres">
      <dgm:prSet presAssocID="{EF9F458B-7372-924B-933B-77DCE123A694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BDC67626-A592-4C25-A226-A0E88598BF10}" type="pres">
      <dgm:prSet presAssocID="{EF9F458B-7372-924B-933B-77DCE123A694}" presName="spaceRect" presStyleCnt="0"/>
      <dgm:spPr/>
    </dgm:pt>
    <dgm:pt modelId="{D3EC2A94-1DF1-4A1E-B276-932EB5D55075}" type="pres">
      <dgm:prSet presAssocID="{EF9F458B-7372-924B-933B-77DCE123A694}" presName="textRect" presStyleLbl="revTx" presStyleIdx="3" presStyleCnt="9">
        <dgm:presLayoutVars>
          <dgm:chMax val="1"/>
          <dgm:chPref val="1"/>
        </dgm:presLayoutVars>
      </dgm:prSet>
      <dgm:spPr/>
    </dgm:pt>
    <dgm:pt modelId="{F5128D81-4501-4F5E-A7EE-D2ACC439FEB7}" type="pres">
      <dgm:prSet presAssocID="{CC164ECA-35A3-AC46-B6B7-6EFA81BD422E}" presName="sibTrans" presStyleCnt="0"/>
      <dgm:spPr/>
    </dgm:pt>
    <dgm:pt modelId="{67E0AB48-7923-4CF9-84BC-48BABFA0107D}" type="pres">
      <dgm:prSet presAssocID="{391D9575-8078-3B47-B8D6-C7C9C196D8B3}" presName="compNode" presStyleCnt="0"/>
      <dgm:spPr/>
    </dgm:pt>
    <dgm:pt modelId="{41447CF7-2305-4D8E-8D4F-FFDD3F966C35}" type="pres">
      <dgm:prSet presAssocID="{391D9575-8078-3B47-B8D6-C7C9C196D8B3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63A95883-5059-4405-880D-A7374C9BE854}" type="pres">
      <dgm:prSet presAssocID="{391D9575-8078-3B47-B8D6-C7C9C196D8B3}" presName="spaceRect" presStyleCnt="0"/>
      <dgm:spPr/>
    </dgm:pt>
    <dgm:pt modelId="{C7DF17C4-B762-445A-8EF9-343F137D7093}" type="pres">
      <dgm:prSet presAssocID="{391D9575-8078-3B47-B8D6-C7C9C196D8B3}" presName="textRect" presStyleLbl="revTx" presStyleIdx="4" presStyleCnt="9">
        <dgm:presLayoutVars>
          <dgm:chMax val="1"/>
          <dgm:chPref val="1"/>
        </dgm:presLayoutVars>
      </dgm:prSet>
      <dgm:spPr/>
    </dgm:pt>
    <dgm:pt modelId="{48A571FB-79F8-8543-A037-3C7F3D0C5342}" type="pres">
      <dgm:prSet presAssocID="{C3CFCCAC-0346-DB4B-B4B8-6F88994D835F}" presName="sibTrans" presStyleCnt="0"/>
      <dgm:spPr/>
    </dgm:pt>
    <dgm:pt modelId="{47DDE1AB-29AB-854B-BEEA-56F5122878F0}" type="pres">
      <dgm:prSet presAssocID="{69D93FDB-6BB8-C24B-A475-7A2A2BF6BF92}" presName="compNode" presStyleCnt="0"/>
      <dgm:spPr/>
    </dgm:pt>
    <dgm:pt modelId="{5D7B62D2-7F4E-7E47-BFD3-B03926B395FA}" type="pres">
      <dgm:prSet presAssocID="{69D93FDB-6BB8-C24B-A475-7A2A2BF6BF9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mbrella Closed with solid fill"/>
        </a:ext>
      </dgm:extLst>
    </dgm:pt>
    <dgm:pt modelId="{E5A56D88-C91C-2B4A-B1D1-291DEAAADE9E}" type="pres">
      <dgm:prSet presAssocID="{69D93FDB-6BB8-C24B-A475-7A2A2BF6BF92}" presName="spaceRect" presStyleCnt="0"/>
      <dgm:spPr/>
    </dgm:pt>
    <dgm:pt modelId="{5F723311-0EA2-C84A-9F1D-E9F8CEFA0EB7}" type="pres">
      <dgm:prSet presAssocID="{69D93FDB-6BB8-C24B-A475-7A2A2BF6BF92}" presName="textRect" presStyleLbl="revTx" presStyleIdx="5" presStyleCnt="9">
        <dgm:presLayoutVars>
          <dgm:chMax val="1"/>
          <dgm:chPref val="1"/>
        </dgm:presLayoutVars>
      </dgm:prSet>
      <dgm:spPr/>
    </dgm:pt>
    <dgm:pt modelId="{6277F0AF-AAF7-9840-AC5F-9087200F6987}" type="pres">
      <dgm:prSet presAssocID="{33F63206-2E88-EE40-9FA5-5C8CD0410CC9}" presName="sibTrans" presStyleCnt="0"/>
      <dgm:spPr/>
    </dgm:pt>
    <dgm:pt modelId="{D7E67A96-3134-964F-A74B-CE65D9F00E17}" type="pres">
      <dgm:prSet presAssocID="{332850A2-3E30-374D-B1EC-8DEC0F65762D}" presName="compNode" presStyleCnt="0"/>
      <dgm:spPr/>
    </dgm:pt>
    <dgm:pt modelId="{11A3F573-2810-A44A-BBE0-365D6D595D2A}" type="pres">
      <dgm:prSet presAssocID="{332850A2-3E30-374D-B1EC-8DEC0F65762D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C97F5443-2EAA-7E4A-B192-166C48B63575}" type="pres">
      <dgm:prSet presAssocID="{332850A2-3E30-374D-B1EC-8DEC0F65762D}" presName="spaceRect" presStyleCnt="0"/>
      <dgm:spPr/>
    </dgm:pt>
    <dgm:pt modelId="{BCB865A0-F202-4F46-BFBD-124744825361}" type="pres">
      <dgm:prSet presAssocID="{332850A2-3E30-374D-B1EC-8DEC0F65762D}" presName="textRect" presStyleLbl="revTx" presStyleIdx="6" presStyleCnt="9">
        <dgm:presLayoutVars>
          <dgm:chMax val="1"/>
          <dgm:chPref val="1"/>
        </dgm:presLayoutVars>
      </dgm:prSet>
      <dgm:spPr/>
    </dgm:pt>
    <dgm:pt modelId="{8FFCE364-4F39-1946-9CA3-66EA9DB7E94C}" type="pres">
      <dgm:prSet presAssocID="{CC9EEB63-C98D-1945-AC7F-ED4AA40E80A6}" presName="sibTrans" presStyleCnt="0"/>
      <dgm:spPr/>
    </dgm:pt>
    <dgm:pt modelId="{89D39AFB-86D4-A249-A3ED-9052B5F36A8E}" type="pres">
      <dgm:prSet presAssocID="{6A80A6A4-AEC8-1644-AB87-FB51746E7A53}" presName="compNode" presStyleCnt="0"/>
      <dgm:spPr/>
    </dgm:pt>
    <dgm:pt modelId="{CB53FD22-F45C-9F4F-9095-DAAD6EE1E916}" type="pres">
      <dgm:prSet presAssocID="{6A80A6A4-AEC8-1644-AB87-FB51746E7A53}" presName="iconRect" presStyleLbl="node1" presStyleIdx="7" presStyleCnt="9"/>
      <dgm:spPr>
        <a:blipFill rotWithShape="1"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D5C39309-BA8C-A849-A534-8F2D86E05242}" type="pres">
      <dgm:prSet presAssocID="{6A80A6A4-AEC8-1644-AB87-FB51746E7A53}" presName="spaceRect" presStyleCnt="0"/>
      <dgm:spPr/>
    </dgm:pt>
    <dgm:pt modelId="{D043DE1D-5555-1146-9EDF-20BE6B69C21F}" type="pres">
      <dgm:prSet presAssocID="{6A80A6A4-AEC8-1644-AB87-FB51746E7A53}" presName="textRect" presStyleLbl="revTx" presStyleIdx="7" presStyleCnt="9">
        <dgm:presLayoutVars>
          <dgm:chMax val="1"/>
          <dgm:chPref val="1"/>
        </dgm:presLayoutVars>
      </dgm:prSet>
      <dgm:spPr/>
    </dgm:pt>
    <dgm:pt modelId="{B0C90BD0-4601-2843-B11F-1A95888AABFA}" type="pres">
      <dgm:prSet presAssocID="{8AD9A636-8F56-5844-A957-D4DCEC755FE1}" presName="sibTrans" presStyleCnt="0"/>
      <dgm:spPr/>
    </dgm:pt>
    <dgm:pt modelId="{4177A7FC-93FD-C544-B913-DB7F0880416D}" type="pres">
      <dgm:prSet presAssocID="{C5151C22-5326-6A48-8027-7F8C9D9EFDB7}" presName="compNode" presStyleCnt="0"/>
      <dgm:spPr/>
    </dgm:pt>
    <dgm:pt modelId="{51AEB483-F78E-1646-B5C0-4FAD2403526A}" type="pres">
      <dgm:prSet presAssocID="{C5151C22-5326-6A48-8027-7F8C9D9EFDB7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B2B930AA-8578-F141-A96D-0C284F2F7CE7}" type="pres">
      <dgm:prSet presAssocID="{C5151C22-5326-6A48-8027-7F8C9D9EFDB7}" presName="spaceRect" presStyleCnt="0"/>
      <dgm:spPr/>
    </dgm:pt>
    <dgm:pt modelId="{CD197799-4953-E942-817D-F50C54E238AB}" type="pres">
      <dgm:prSet presAssocID="{C5151C22-5326-6A48-8027-7F8C9D9EFDB7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FF971201-9E35-3A41-8ED3-5ABFD3142F31}" type="presOf" srcId="{4CCD126D-87AC-4D96-824C-E6D254A49860}" destId="{23597A5D-1FE6-4B57-AEEE-8547DDCF2D16}" srcOrd="0" destOrd="0" presId="urn:microsoft.com/office/officeart/2018/2/layout/IconLabelList"/>
    <dgm:cxn modelId="{5013B201-1E83-4043-8B87-3EE9EAC5C329}" srcId="{5A8C54A7-E5E3-4079-A3FB-762233A4E418}" destId="{332850A2-3E30-374D-B1EC-8DEC0F65762D}" srcOrd="6" destOrd="0" parTransId="{E5D69773-D915-9F40-80BE-5F4D2FC30F0F}" sibTransId="{CC9EEB63-C98D-1945-AC7F-ED4AA40E80A6}"/>
    <dgm:cxn modelId="{6CD67C1E-FBE0-6349-A28B-B6887F60E9F8}" type="presOf" srcId="{DDB9DCB4-2128-490D-B6A3-65999C0C4D1B}" destId="{68E495B4-902B-411E-ACB9-15C501889650}" srcOrd="0" destOrd="0" presId="urn:microsoft.com/office/officeart/2018/2/layout/IconLabelList"/>
    <dgm:cxn modelId="{25820431-3CE4-5E48-B7ED-6C80B35F6A41}" srcId="{5A8C54A7-E5E3-4079-A3FB-762233A4E418}" destId="{391D9575-8078-3B47-B8D6-C7C9C196D8B3}" srcOrd="4" destOrd="0" parTransId="{6B92B0B2-A582-4B4C-92B5-99BF36E07E34}" sibTransId="{C3CFCCAC-0346-DB4B-B4B8-6F88994D835F}"/>
    <dgm:cxn modelId="{E295E837-3C0B-4147-957A-845495353DF4}" srcId="{5A8C54A7-E5E3-4079-A3FB-762233A4E418}" destId="{69D93FDB-6BB8-C24B-A475-7A2A2BF6BF92}" srcOrd="5" destOrd="0" parTransId="{9BF37B9E-A31B-5B40-BB22-82A3569D2FEE}" sibTransId="{33F63206-2E88-EE40-9FA5-5C8CD0410CC9}"/>
    <dgm:cxn modelId="{CAF89041-924A-494F-82EA-A379BFA863FE}" type="presOf" srcId="{391D9575-8078-3B47-B8D6-C7C9C196D8B3}" destId="{C7DF17C4-B762-445A-8EF9-343F137D7093}" srcOrd="0" destOrd="0" presId="urn:microsoft.com/office/officeart/2018/2/layout/IconLabelList"/>
    <dgm:cxn modelId="{807F4569-3674-504C-99B6-6F0638C990F0}" type="presOf" srcId="{69D93FDB-6BB8-C24B-A475-7A2A2BF6BF92}" destId="{5F723311-0EA2-C84A-9F1D-E9F8CEFA0EB7}" srcOrd="0" destOrd="0" presId="urn:microsoft.com/office/officeart/2018/2/layout/IconLabelList"/>
    <dgm:cxn modelId="{94795C86-6900-5742-B24E-645AD3754609}" type="presOf" srcId="{332850A2-3E30-374D-B1EC-8DEC0F65762D}" destId="{BCB865A0-F202-4F46-BFBD-124744825361}" srcOrd="0" destOrd="0" presId="urn:microsoft.com/office/officeart/2018/2/layout/IconLabelList"/>
    <dgm:cxn modelId="{F057059C-E079-8649-ABA0-5B7DAFCA2800}" type="presOf" srcId="{C5151C22-5326-6A48-8027-7F8C9D9EFDB7}" destId="{CD197799-4953-E942-817D-F50C54E238AB}" srcOrd="0" destOrd="0" presId="urn:microsoft.com/office/officeart/2018/2/layout/IconLabelList"/>
    <dgm:cxn modelId="{9631E59C-C4D6-A840-8140-833327296261}" type="presOf" srcId="{6A80A6A4-AEC8-1644-AB87-FB51746E7A53}" destId="{D043DE1D-5555-1146-9EDF-20BE6B69C21F}" srcOrd="0" destOrd="0" presId="urn:microsoft.com/office/officeart/2018/2/layout/IconLabelList"/>
    <dgm:cxn modelId="{EFF7699E-A09A-6249-95C5-8658F6487792}" type="presOf" srcId="{EF9F458B-7372-924B-933B-77DCE123A694}" destId="{D3EC2A94-1DF1-4A1E-B276-932EB5D55075}" srcOrd="0" destOrd="0" presId="urn:microsoft.com/office/officeart/2018/2/layout/IconLabelList"/>
    <dgm:cxn modelId="{5DB75BA1-7840-0E43-ACD9-36DB35FA4939}" srcId="{5A8C54A7-E5E3-4079-A3FB-762233A4E418}" destId="{C5151C22-5326-6A48-8027-7F8C9D9EFDB7}" srcOrd="8" destOrd="0" parTransId="{B7F04300-95BC-C341-A104-4ED9009B4A39}" sibTransId="{10F73496-906C-7348-92EC-BE208B43449A}"/>
    <dgm:cxn modelId="{9B9381A3-D575-E646-BDBB-90E04FFE8202}" type="presOf" srcId="{CFB9513E-F03B-48BD-BE55-70831469EE8F}" destId="{ED073B92-3A0B-413D-A44C-13F854777827}" srcOrd="0" destOrd="0" presId="urn:microsoft.com/office/officeart/2018/2/layout/IconLabelList"/>
    <dgm:cxn modelId="{7FE1A3AA-870D-4D9C-8EE7-9DB582466E5F}" srcId="{5A8C54A7-E5E3-4079-A3FB-762233A4E418}" destId="{DDB9DCB4-2128-490D-B6A3-65999C0C4D1B}" srcOrd="2" destOrd="0" parTransId="{FE779388-0E8A-4E59-B990-AA9D2E0AA841}" sibTransId="{F2245EAE-3BD1-4E1F-95D2-90062BE14DAD}"/>
    <dgm:cxn modelId="{6F80CBC5-898C-4FEE-8A12-BBEE50B92DBB}" srcId="{5A8C54A7-E5E3-4079-A3FB-762233A4E418}" destId="{4CCD126D-87AC-4D96-824C-E6D254A49860}" srcOrd="0" destOrd="0" parTransId="{12BE29EF-E587-41B1-BE20-5173AE743184}" sibTransId="{A2F9852D-3C23-423D-A8AC-AE0BF4D45CAF}"/>
    <dgm:cxn modelId="{3A938FCA-98EA-48ED-A4B7-8780BE0FA801}" srcId="{5A8C54A7-E5E3-4079-A3FB-762233A4E418}" destId="{CFB9513E-F03B-48BD-BE55-70831469EE8F}" srcOrd="1" destOrd="0" parTransId="{336ADA73-C25E-4B5D-A9AF-29B7E3E3068A}" sibTransId="{05047D6A-6BDE-41ED-BA91-986F863C74C7}"/>
    <dgm:cxn modelId="{FE6B54E7-DAE6-1C41-BDEA-B7DB917AE5D2}" srcId="{5A8C54A7-E5E3-4079-A3FB-762233A4E418}" destId="{EF9F458B-7372-924B-933B-77DCE123A694}" srcOrd="3" destOrd="0" parTransId="{D6C23B17-7761-0A41-B43F-2902E922E26C}" sibTransId="{CC164ECA-35A3-AC46-B6B7-6EFA81BD422E}"/>
    <dgm:cxn modelId="{E0686BF8-18E3-EA42-9E1D-D6F4A45FC327}" srcId="{5A8C54A7-E5E3-4079-A3FB-762233A4E418}" destId="{6A80A6A4-AEC8-1644-AB87-FB51746E7A53}" srcOrd="7" destOrd="0" parTransId="{14D122F3-E0C0-4B4F-84D9-9AC614E76656}" sibTransId="{8AD9A636-8F56-5844-A957-D4DCEC755FE1}"/>
    <dgm:cxn modelId="{A16B60FB-124C-0146-9C27-EDBDD0D2B588}" type="presOf" srcId="{5A8C54A7-E5E3-4079-A3FB-762233A4E418}" destId="{D63A691C-98EC-40C0-9994-BA401E328A6C}" srcOrd="0" destOrd="0" presId="urn:microsoft.com/office/officeart/2018/2/layout/IconLabelList"/>
    <dgm:cxn modelId="{9BA72D4D-F79C-A84E-B1A1-79B196F8E06A}" type="presParOf" srcId="{D63A691C-98EC-40C0-9994-BA401E328A6C}" destId="{B4D35669-4015-4267-BBAE-E5A3C9C7AB11}" srcOrd="0" destOrd="0" presId="urn:microsoft.com/office/officeart/2018/2/layout/IconLabelList"/>
    <dgm:cxn modelId="{755BD4F2-6A16-AE4D-8FEC-C3097B1CB834}" type="presParOf" srcId="{B4D35669-4015-4267-BBAE-E5A3C9C7AB11}" destId="{5C2CD63B-8D41-463C-B12C-EA7E67BFD0E2}" srcOrd="0" destOrd="0" presId="urn:microsoft.com/office/officeart/2018/2/layout/IconLabelList"/>
    <dgm:cxn modelId="{B98F922D-DDA2-6F41-8E61-89AA2B9189C8}" type="presParOf" srcId="{B4D35669-4015-4267-BBAE-E5A3C9C7AB11}" destId="{CC821ABA-8904-4BF8-8C2F-E02BB346BBC8}" srcOrd="1" destOrd="0" presId="urn:microsoft.com/office/officeart/2018/2/layout/IconLabelList"/>
    <dgm:cxn modelId="{CC49E967-32C5-484A-BEED-7A8457147524}" type="presParOf" srcId="{B4D35669-4015-4267-BBAE-E5A3C9C7AB11}" destId="{23597A5D-1FE6-4B57-AEEE-8547DDCF2D16}" srcOrd="2" destOrd="0" presId="urn:microsoft.com/office/officeart/2018/2/layout/IconLabelList"/>
    <dgm:cxn modelId="{CEF44F9A-2437-434B-885B-A11380F243FA}" type="presParOf" srcId="{D63A691C-98EC-40C0-9994-BA401E328A6C}" destId="{5ACF782C-C470-4600-9C5A-1AE50367EE47}" srcOrd="1" destOrd="0" presId="urn:microsoft.com/office/officeart/2018/2/layout/IconLabelList"/>
    <dgm:cxn modelId="{B9FCE671-57E7-2447-AB71-F4F6EC218049}" type="presParOf" srcId="{D63A691C-98EC-40C0-9994-BA401E328A6C}" destId="{E9D54F92-2678-4A9E-852D-7FF9EFDBDDDE}" srcOrd="2" destOrd="0" presId="urn:microsoft.com/office/officeart/2018/2/layout/IconLabelList"/>
    <dgm:cxn modelId="{836E9CDD-9435-AD43-A802-3982C5D12C12}" type="presParOf" srcId="{E9D54F92-2678-4A9E-852D-7FF9EFDBDDDE}" destId="{84FE0F54-A658-4DE7-90F5-BA0D3E88DF13}" srcOrd="0" destOrd="0" presId="urn:microsoft.com/office/officeart/2018/2/layout/IconLabelList"/>
    <dgm:cxn modelId="{0E501D66-7694-6642-9118-FB0C4C7D76E1}" type="presParOf" srcId="{E9D54F92-2678-4A9E-852D-7FF9EFDBDDDE}" destId="{9421CDFD-A06C-4AA7-88A8-3ED33ABA5F8C}" srcOrd="1" destOrd="0" presId="urn:microsoft.com/office/officeart/2018/2/layout/IconLabelList"/>
    <dgm:cxn modelId="{2EAC7D72-231C-CF45-A9B4-2C8D52194707}" type="presParOf" srcId="{E9D54F92-2678-4A9E-852D-7FF9EFDBDDDE}" destId="{ED073B92-3A0B-413D-A44C-13F854777827}" srcOrd="2" destOrd="0" presId="urn:microsoft.com/office/officeart/2018/2/layout/IconLabelList"/>
    <dgm:cxn modelId="{A1062D4B-50AA-654F-AC61-933403AEFBF2}" type="presParOf" srcId="{D63A691C-98EC-40C0-9994-BA401E328A6C}" destId="{DD42E0FD-1204-4996-8BB6-83371B13A9A0}" srcOrd="3" destOrd="0" presId="urn:microsoft.com/office/officeart/2018/2/layout/IconLabelList"/>
    <dgm:cxn modelId="{C49870B1-8488-E94C-AE25-6B72B5B0B67C}" type="presParOf" srcId="{D63A691C-98EC-40C0-9994-BA401E328A6C}" destId="{66F1E1B4-2AD2-49D9-A786-1CB662465216}" srcOrd="4" destOrd="0" presId="urn:microsoft.com/office/officeart/2018/2/layout/IconLabelList"/>
    <dgm:cxn modelId="{E2A87936-6A1D-3544-8DEB-FEA5047A4A8D}" type="presParOf" srcId="{66F1E1B4-2AD2-49D9-A786-1CB662465216}" destId="{B0A8DDC3-0AE3-412C-ABB9-DE45EEDFA189}" srcOrd="0" destOrd="0" presId="urn:microsoft.com/office/officeart/2018/2/layout/IconLabelList"/>
    <dgm:cxn modelId="{ED268742-7A16-764B-8E16-57C028F36296}" type="presParOf" srcId="{66F1E1B4-2AD2-49D9-A786-1CB662465216}" destId="{E82052B8-3F07-4DCC-B08F-3F1F642F8BED}" srcOrd="1" destOrd="0" presId="urn:microsoft.com/office/officeart/2018/2/layout/IconLabelList"/>
    <dgm:cxn modelId="{6D13E5CE-BAC2-824F-8A07-AD5E4D273EE2}" type="presParOf" srcId="{66F1E1B4-2AD2-49D9-A786-1CB662465216}" destId="{68E495B4-902B-411E-ACB9-15C501889650}" srcOrd="2" destOrd="0" presId="urn:microsoft.com/office/officeart/2018/2/layout/IconLabelList"/>
    <dgm:cxn modelId="{4F6A4397-7C5B-E342-AFB1-28DF35D834F6}" type="presParOf" srcId="{D63A691C-98EC-40C0-9994-BA401E328A6C}" destId="{D9FFE7A5-8041-42A5-B0DC-9F42187D6C2C}" srcOrd="5" destOrd="0" presId="urn:microsoft.com/office/officeart/2018/2/layout/IconLabelList"/>
    <dgm:cxn modelId="{FD4DFB85-7545-A44C-B9A1-AE71B35F98D5}" type="presParOf" srcId="{D63A691C-98EC-40C0-9994-BA401E328A6C}" destId="{161A0150-C4D6-4441-9EB7-6CE8DC2285F4}" srcOrd="6" destOrd="0" presId="urn:microsoft.com/office/officeart/2018/2/layout/IconLabelList"/>
    <dgm:cxn modelId="{1E702DE6-132E-8D4E-80B2-D662BDDD5B78}" type="presParOf" srcId="{161A0150-C4D6-4441-9EB7-6CE8DC2285F4}" destId="{5DC0CC2F-935A-4D79-86E6-D2A0AFDFD3AB}" srcOrd="0" destOrd="0" presId="urn:microsoft.com/office/officeart/2018/2/layout/IconLabelList"/>
    <dgm:cxn modelId="{F02E9F08-C4B9-8D44-A946-3F202FA9E3B3}" type="presParOf" srcId="{161A0150-C4D6-4441-9EB7-6CE8DC2285F4}" destId="{BDC67626-A592-4C25-A226-A0E88598BF10}" srcOrd="1" destOrd="0" presId="urn:microsoft.com/office/officeart/2018/2/layout/IconLabelList"/>
    <dgm:cxn modelId="{BAAE0E3F-64C3-6C4C-A87B-D736E2E46AE7}" type="presParOf" srcId="{161A0150-C4D6-4441-9EB7-6CE8DC2285F4}" destId="{D3EC2A94-1DF1-4A1E-B276-932EB5D55075}" srcOrd="2" destOrd="0" presId="urn:microsoft.com/office/officeart/2018/2/layout/IconLabelList"/>
    <dgm:cxn modelId="{27E20215-165F-0649-A4F1-6A5661F48553}" type="presParOf" srcId="{D63A691C-98EC-40C0-9994-BA401E328A6C}" destId="{F5128D81-4501-4F5E-A7EE-D2ACC439FEB7}" srcOrd="7" destOrd="0" presId="urn:microsoft.com/office/officeart/2018/2/layout/IconLabelList"/>
    <dgm:cxn modelId="{CFCB81B9-4350-C34C-BC95-0C7D0C961F94}" type="presParOf" srcId="{D63A691C-98EC-40C0-9994-BA401E328A6C}" destId="{67E0AB48-7923-4CF9-84BC-48BABFA0107D}" srcOrd="8" destOrd="0" presId="urn:microsoft.com/office/officeart/2018/2/layout/IconLabelList"/>
    <dgm:cxn modelId="{CD6E4EA6-6C6A-2B40-BFC6-C24A4A594C53}" type="presParOf" srcId="{67E0AB48-7923-4CF9-84BC-48BABFA0107D}" destId="{41447CF7-2305-4D8E-8D4F-FFDD3F966C35}" srcOrd="0" destOrd="0" presId="urn:microsoft.com/office/officeart/2018/2/layout/IconLabelList"/>
    <dgm:cxn modelId="{D290EDA8-1B8E-FB41-ADE8-EF83454F69F4}" type="presParOf" srcId="{67E0AB48-7923-4CF9-84BC-48BABFA0107D}" destId="{63A95883-5059-4405-880D-A7374C9BE854}" srcOrd="1" destOrd="0" presId="urn:microsoft.com/office/officeart/2018/2/layout/IconLabelList"/>
    <dgm:cxn modelId="{2181F669-97AA-7A4E-A678-C233D3C3DA6A}" type="presParOf" srcId="{67E0AB48-7923-4CF9-84BC-48BABFA0107D}" destId="{C7DF17C4-B762-445A-8EF9-343F137D7093}" srcOrd="2" destOrd="0" presId="urn:microsoft.com/office/officeart/2018/2/layout/IconLabelList"/>
    <dgm:cxn modelId="{64EA362A-7E76-6C4E-A359-38DAF0799792}" type="presParOf" srcId="{D63A691C-98EC-40C0-9994-BA401E328A6C}" destId="{48A571FB-79F8-8543-A037-3C7F3D0C5342}" srcOrd="9" destOrd="0" presId="urn:microsoft.com/office/officeart/2018/2/layout/IconLabelList"/>
    <dgm:cxn modelId="{5E8F2F84-91C1-8645-A577-2527F8A92CF3}" type="presParOf" srcId="{D63A691C-98EC-40C0-9994-BA401E328A6C}" destId="{47DDE1AB-29AB-854B-BEEA-56F5122878F0}" srcOrd="10" destOrd="0" presId="urn:microsoft.com/office/officeart/2018/2/layout/IconLabelList"/>
    <dgm:cxn modelId="{8BC2FC06-5644-1B4D-B74E-F6F127DF00AD}" type="presParOf" srcId="{47DDE1AB-29AB-854B-BEEA-56F5122878F0}" destId="{5D7B62D2-7F4E-7E47-BFD3-B03926B395FA}" srcOrd="0" destOrd="0" presId="urn:microsoft.com/office/officeart/2018/2/layout/IconLabelList"/>
    <dgm:cxn modelId="{AFB44F4A-76A0-6F47-B36E-0DB95A5502D6}" type="presParOf" srcId="{47DDE1AB-29AB-854B-BEEA-56F5122878F0}" destId="{E5A56D88-C91C-2B4A-B1D1-291DEAAADE9E}" srcOrd="1" destOrd="0" presId="urn:microsoft.com/office/officeart/2018/2/layout/IconLabelList"/>
    <dgm:cxn modelId="{D0998FA4-64A4-234C-AB80-7CD805D2EAB8}" type="presParOf" srcId="{47DDE1AB-29AB-854B-BEEA-56F5122878F0}" destId="{5F723311-0EA2-C84A-9F1D-E9F8CEFA0EB7}" srcOrd="2" destOrd="0" presId="urn:microsoft.com/office/officeart/2018/2/layout/IconLabelList"/>
    <dgm:cxn modelId="{0CD3E992-5779-7747-8A18-E3FFFD8B5722}" type="presParOf" srcId="{D63A691C-98EC-40C0-9994-BA401E328A6C}" destId="{6277F0AF-AAF7-9840-AC5F-9087200F6987}" srcOrd="11" destOrd="0" presId="urn:microsoft.com/office/officeart/2018/2/layout/IconLabelList"/>
    <dgm:cxn modelId="{AFB814F6-8115-B241-8C0D-E1770602E92A}" type="presParOf" srcId="{D63A691C-98EC-40C0-9994-BA401E328A6C}" destId="{D7E67A96-3134-964F-A74B-CE65D9F00E17}" srcOrd="12" destOrd="0" presId="urn:microsoft.com/office/officeart/2018/2/layout/IconLabelList"/>
    <dgm:cxn modelId="{99EA016B-9CBD-B04E-8499-2669FB5EFCF5}" type="presParOf" srcId="{D7E67A96-3134-964F-A74B-CE65D9F00E17}" destId="{11A3F573-2810-A44A-BBE0-365D6D595D2A}" srcOrd="0" destOrd="0" presId="urn:microsoft.com/office/officeart/2018/2/layout/IconLabelList"/>
    <dgm:cxn modelId="{1174D330-EC93-D747-BF6B-C54517F217E0}" type="presParOf" srcId="{D7E67A96-3134-964F-A74B-CE65D9F00E17}" destId="{C97F5443-2EAA-7E4A-B192-166C48B63575}" srcOrd="1" destOrd="0" presId="urn:microsoft.com/office/officeart/2018/2/layout/IconLabelList"/>
    <dgm:cxn modelId="{E4F610D4-9FBB-C140-92D0-7F84E0041021}" type="presParOf" srcId="{D7E67A96-3134-964F-A74B-CE65D9F00E17}" destId="{BCB865A0-F202-4F46-BFBD-124744825361}" srcOrd="2" destOrd="0" presId="urn:microsoft.com/office/officeart/2018/2/layout/IconLabelList"/>
    <dgm:cxn modelId="{88826C18-0B9A-4B47-9FA3-8760ECBAB485}" type="presParOf" srcId="{D63A691C-98EC-40C0-9994-BA401E328A6C}" destId="{8FFCE364-4F39-1946-9CA3-66EA9DB7E94C}" srcOrd="13" destOrd="0" presId="urn:microsoft.com/office/officeart/2018/2/layout/IconLabelList"/>
    <dgm:cxn modelId="{E6BB6935-7B2B-9C46-A7F7-0934201A167E}" type="presParOf" srcId="{D63A691C-98EC-40C0-9994-BA401E328A6C}" destId="{89D39AFB-86D4-A249-A3ED-9052B5F36A8E}" srcOrd="14" destOrd="0" presId="urn:microsoft.com/office/officeart/2018/2/layout/IconLabelList"/>
    <dgm:cxn modelId="{65D1AB16-E843-3546-ACC9-6BBD72487484}" type="presParOf" srcId="{89D39AFB-86D4-A249-A3ED-9052B5F36A8E}" destId="{CB53FD22-F45C-9F4F-9095-DAAD6EE1E916}" srcOrd="0" destOrd="0" presId="urn:microsoft.com/office/officeart/2018/2/layout/IconLabelList"/>
    <dgm:cxn modelId="{4A84FB38-5A4C-B34A-A520-80F27B8FC8A5}" type="presParOf" srcId="{89D39AFB-86D4-A249-A3ED-9052B5F36A8E}" destId="{D5C39309-BA8C-A849-A534-8F2D86E05242}" srcOrd="1" destOrd="0" presId="urn:microsoft.com/office/officeart/2018/2/layout/IconLabelList"/>
    <dgm:cxn modelId="{D8D63AE5-1290-9849-B3CE-E5C65C7F4241}" type="presParOf" srcId="{89D39AFB-86D4-A249-A3ED-9052B5F36A8E}" destId="{D043DE1D-5555-1146-9EDF-20BE6B69C21F}" srcOrd="2" destOrd="0" presId="urn:microsoft.com/office/officeart/2018/2/layout/IconLabelList"/>
    <dgm:cxn modelId="{593471C6-77BB-174D-AA3D-2DD62519807A}" type="presParOf" srcId="{D63A691C-98EC-40C0-9994-BA401E328A6C}" destId="{B0C90BD0-4601-2843-B11F-1A95888AABFA}" srcOrd="15" destOrd="0" presId="urn:microsoft.com/office/officeart/2018/2/layout/IconLabelList"/>
    <dgm:cxn modelId="{367D10AF-95FC-8843-A88C-EAF9DAEBD73A}" type="presParOf" srcId="{D63A691C-98EC-40C0-9994-BA401E328A6C}" destId="{4177A7FC-93FD-C544-B913-DB7F0880416D}" srcOrd="16" destOrd="0" presId="urn:microsoft.com/office/officeart/2018/2/layout/IconLabelList"/>
    <dgm:cxn modelId="{4FEC0339-EEA0-884A-B083-719F3500D4FC}" type="presParOf" srcId="{4177A7FC-93FD-C544-B913-DB7F0880416D}" destId="{51AEB483-F78E-1646-B5C0-4FAD2403526A}" srcOrd="0" destOrd="0" presId="urn:microsoft.com/office/officeart/2018/2/layout/IconLabelList"/>
    <dgm:cxn modelId="{55B5457B-A185-0341-BABE-D7481FC975BA}" type="presParOf" srcId="{4177A7FC-93FD-C544-B913-DB7F0880416D}" destId="{B2B930AA-8578-F141-A96D-0C284F2F7CE7}" srcOrd="1" destOrd="0" presId="urn:microsoft.com/office/officeart/2018/2/layout/IconLabelList"/>
    <dgm:cxn modelId="{BFF4C140-0FCB-2640-BAF3-C03E2833F851}" type="presParOf" srcId="{4177A7FC-93FD-C544-B913-DB7F0880416D}" destId="{CD197799-4953-E942-817D-F50C54E238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3E481-4C40-094A-9BB1-33D15C102BE2}">
      <dsp:nvSpPr>
        <dsp:cNvPr id="0" name=""/>
        <dsp:cNvSpPr/>
      </dsp:nvSpPr>
      <dsp:spPr>
        <a:xfrm>
          <a:off x="0" y="0"/>
          <a:ext cx="5800912" cy="15022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React</a:t>
          </a:r>
        </a:p>
      </dsp:txBody>
      <dsp:txXfrm>
        <a:off x="1310408" y="0"/>
        <a:ext cx="4490504" cy="1502255"/>
      </dsp:txXfrm>
    </dsp:sp>
    <dsp:sp modelId="{07CA43A1-2A5B-544C-9731-7E8471A34EC2}">
      <dsp:nvSpPr>
        <dsp:cNvPr id="0" name=""/>
        <dsp:cNvSpPr/>
      </dsp:nvSpPr>
      <dsp:spPr>
        <a:xfrm>
          <a:off x="150225" y="150225"/>
          <a:ext cx="1160182" cy="12018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B8EEF-93CF-434B-B242-81147FF45843}">
      <dsp:nvSpPr>
        <dsp:cNvPr id="0" name=""/>
        <dsp:cNvSpPr/>
      </dsp:nvSpPr>
      <dsp:spPr>
        <a:xfrm>
          <a:off x="0" y="1652480"/>
          <a:ext cx="5800912" cy="15022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FastAPI</a:t>
          </a:r>
          <a:endParaRPr lang="en-US" sz="6200" kern="1200" dirty="0"/>
        </a:p>
      </dsp:txBody>
      <dsp:txXfrm>
        <a:off x="1310408" y="1652480"/>
        <a:ext cx="4490504" cy="1502255"/>
      </dsp:txXfrm>
    </dsp:sp>
    <dsp:sp modelId="{F57647FB-BF18-6641-AD12-2CF6805D5561}">
      <dsp:nvSpPr>
        <dsp:cNvPr id="0" name=""/>
        <dsp:cNvSpPr/>
      </dsp:nvSpPr>
      <dsp:spPr>
        <a:xfrm>
          <a:off x="150225" y="1802706"/>
          <a:ext cx="1160182" cy="12018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6836F-348E-5C44-97BD-BF1A8566AF1A}">
      <dsp:nvSpPr>
        <dsp:cNvPr id="0" name=""/>
        <dsp:cNvSpPr/>
      </dsp:nvSpPr>
      <dsp:spPr>
        <a:xfrm>
          <a:off x="0" y="3304961"/>
          <a:ext cx="5800912" cy="15022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MongoDB</a:t>
          </a:r>
        </a:p>
      </dsp:txBody>
      <dsp:txXfrm>
        <a:off x="1310408" y="3304961"/>
        <a:ext cx="4490504" cy="1502255"/>
      </dsp:txXfrm>
    </dsp:sp>
    <dsp:sp modelId="{C92F8629-25AF-EF41-9CBD-6BB7C625A1F5}">
      <dsp:nvSpPr>
        <dsp:cNvPr id="0" name=""/>
        <dsp:cNvSpPr/>
      </dsp:nvSpPr>
      <dsp:spPr>
        <a:xfrm>
          <a:off x="150225" y="3455187"/>
          <a:ext cx="1160182" cy="12018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28F27-E0B9-0F49-A271-15221741A1B8}">
      <dsp:nvSpPr>
        <dsp:cNvPr id="0" name=""/>
        <dsp:cNvSpPr/>
      </dsp:nvSpPr>
      <dsp:spPr>
        <a:xfrm>
          <a:off x="295" y="524595"/>
          <a:ext cx="1780286" cy="142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14580-2C74-B243-B5F3-402CDB79FB31}">
      <dsp:nvSpPr>
        <dsp:cNvPr id="0" name=""/>
        <dsp:cNvSpPr/>
      </dsp:nvSpPr>
      <dsp:spPr>
        <a:xfrm>
          <a:off x="160521" y="1806401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Agents</a:t>
          </a:r>
        </a:p>
      </dsp:txBody>
      <dsp:txXfrm>
        <a:off x="160521" y="1806401"/>
        <a:ext cx="1584454" cy="498480"/>
      </dsp:txXfrm>
    </dsp:sp>
    <dsp:sp modelId="{30F31AEE-8850-234C-BE47-FCC8674B01C9}">
      <dsp:nvSpPr>
        <dsp:cNvPr id="0" name=""/>
        <dsp:cNvSpPr/>
      </dsp:nvSpPr>
      <dsp:spPr>
        <a:xfrm>
          <a:off x="1958610" y="524595"/>
          <a:ext cx="1780286" cy="142422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9B47E-D61C-234B-B04A-AEDF97D9AC24}">
      <dsp:nvSpPr>
        <dsp:cNvPr id="0" name=""/>
        <dsp:cNvSpPr/>
      </dsp:nvSpPr>
      <dsp:spPr>
        <a:xfrm>
          <a:off x="2118835" y="1806401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Customers</a:t>
          </a:r>
        </a:p>
      </dsp:txBody>
      <dsp:txXfrm>
        <a:off x="2118835" y="1806401"/>
        <a:ext cx="1584454" cy="498480"/>
      </dsp:txXfrm>
    </dsp:sp>
    <dsp:sp modelId="{7A8B0AEC-87DE-FB47-A975-CCF680FF136E}">
      <dsp:nvSpPr>
        <dsp:cNvPr id="0" name=""/>
        <dsp:cNvSpPr/>
      </dsp:nvSpPr>
      <dsp:spPr>
        <a:xfrm>
          <a:off x="3916924" y="561361"/>
          <a:ext cx="1544077" cy="12771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4A84E-ABFF-E94F-ABB3-042018A40B44}">
      <dsp:nvSpPr>
        <dsp:cNvPr id="0" name=""/>
        <dsp:cNvSpPr/>
      </dsp:nvSpPr>
      <dsp:spPr>
        <a:xfrm>
          <a:off x="3959046" y="1769634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Transactions</a:t>
          </a:r>
        </a:p>
      </dsp:txBody>
      <dsp:txXfrm>
        <a:off x="3959046" y="1769634"/>
        <a:ext cx="1584454" cy="498480"/>
      </dsp:txXfrm>
    </dsp:sp>
    <dsp:sp modelId="{F1EE74E6-2B1C-DF41-857E-D3F77EDBB460}">
      <dsp:nvSpPr>
        <dsp:cNvPr id="0" name=""/>
        <dsp:cNvSpPr/>
      </dsp:nvSpPr>
      <dsp:spPr>
        <a:xfrm>
          <a:off x="5721529" y="524595"/>
          <a:ext cx="1780286" cy="142422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000CA-86E0-5749-8126-7634C8E7684A}">
      <dsp:nvSpPr>
        <dsp:cNvPr id="0" name=""/>
        <dsp:cNvSpPr/>
      </dsp:nvSpPr>
      <dsp:spPr>
        <a:xfrm>
          <a:off x="5881755" y="1806401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History</a:t>
          </a:r>
        </a:p>
      </dsp:txBody>
      <dsp:txXfrm>
        <a:off x="5881755" y="1806401"/>
        <a:ext cx="1584454" cy="498480"/>
      </dsp:txXfrm>
    </dsp:sp>
    <dsp:sp modelId="{4ECC657B-BF0A-B547-B420-386376326129}">
      <dsp:nvSpPr>
        <dsp:cNvPr id="0" name=""/>
        <dsp:cNvSpPr/>
      </dsp:nvSpPr>
      <dsp:spPr>
        <a:xfrm>
          <a:off x="972638" y="2535431"/>
          <a:ext cx="1664442" cy="1214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D7D20-EB44-6D41-BF09-D316C1A6B903}">
      <dsp:nvSpPr>
        <dsp:cNvPr id="0" name=""/>
        <dsp:cNvSpPr/>
      </dsp:nvSpPr>
      <dsp:spPr>
        <a:xfrm>
          <a:off x="1074942" y="3712193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Stocks</a:t>
          </a:r>
        </a:p>
      </dsp:txBody>
      <dsp:txXfrm>
        <a:off x="1074942" y="3712193"/>
        <a:ext cx="1584454" cy="498480"/>
      </dsp:txXfrm>
    </dsp:sp>
    <dsp:sp modelId="{0FC4AFF1-A588-8C4E-B3AC-B9E03ACB780E}">
      <dsp:nvSpPr>
        <dsp:cNvPr id="0" name=""/>
        <dsp:cNvSpPr/>
      </dsp:nvSpPr>
      <dsp:spPr>
        <a:xfrm>
          <a:off x="2837426" y="2482909"/>
          <a:ext cx="1780286" cy="142422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69B58-CDC3-6C4F-A7BF-6CF2BD46D2D7}">
      <dsp:nvSpPr>
        <dsp:cNvPr id="0" name=""/>
        <dsp:cNvSpPr/>
      </dsp:nvSpPr>
      <dsp:spPr>
        <a:xfrm>
          <a:off x="2997651" y="3764715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Crypto History</a:t>
          </a:r>
        </a:p>
      </dsp:txBody>
      <dsp:txXfrm>
        <a:off x="2997651" y="3764715"/>
        <a:ext cx="1584454" cy="498480"/>
      </dsp:txXfrm>
    </dsp:sp>
    <dsp:sp modelId="{CDFC1DF6-1615-FF45-B9B6-496003DA5D19}">
      <dsp:nvSpPr>
        <dsp:cNvPr id="0" name=""/>
        <dsp:cNvSpPr/>
      </dsp:nvSpPr>
      <dsp:spPr>
        <a:xfrm>
          <a:off x="4791663" y="2517593"/>
          <a:ext cx="1733731" cy="11864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E7B59-732C-3549-921C-5B4F1ABBEB09}">
      <dsp:nvSpPr>
        <dsp:cNvPr id="0" name=""/>
        <dsp:cNvSpPr/>
      </dsp:nvSpPr>
      <dsp:spPr>
        <a:xfrm>
          <a:off x="4932689" y="3705279"/>
          <a:ext cx="1584454" cy="4984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Cryptocurrencies</a:t>
          </a:r>
        </a:p>
      </dsp:txBody>
      <dsp:txXfrm>
        <a:off x="4932689" y="3705279"/>
        <a:ext cx="1584454" cy="498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429661" y="436023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403" y="1405437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_id</a:t>
          </a:r>
        </a:p>
      </dsp:txBody>
      <dsp:txXfrm>
        <a:off x="403" y="1405437"/>
        <a:ext cx="1560937" cy="624375"/>
      </dsp:txXfrm>
    </dsp:sp>
    <dsp:sp modelId="{84FE0F54-A658-4DE7-90F5-BA0D3E88DF13}">
      <dsp:nvSpPr>
        <dsp:cNvPr id="0" name=""/>
        <dsp:cNvSpPr/>
      </dsp:nvSpPr>
      <dsp:spPr>
        <a:xfrm>
          <a:off x="2263763" y="436023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1834505" y="1405437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agent_id</a:t>
          </a:r>
        </a:p>
      </dsp:txBody>
      <dsp:txXfrm>
        <a:off x="1834505" y="1405437"/>
        <a:ext cx="1560937" cy="624375"/>
      </dsp:txXfrm>
    </dsp:sp>
    <dsp:sp modelId="{B0A8DDC3-0AE3-412C-ABB9-DE45EEDFA189}">
      <dsp:nvSpPr>
        <dsp:cNvPr id="0" name=""/>
        <dsp:cNvSpPr/>
      </dsp:nvSpPr>
      <dsp:spPr>
        <a:xfrm>
          <a:off x="4097864" y="436023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668606" y="1405437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name</a:t>
          </a:r>
        </a:p>
      </dsp:txBody>
      <dsp:txXfrm>
        <a:off x="3668606" y="1405437"/>
        <a:ext cx="1560937" cy="624375"/>
      </dsp:txXfrm>
    </dsp:sp>
    <dsp:sp modelId="{5DC0CC2F-935A-4D79-86E6-D2A0AFDFD3AB}">
      <dsp:nvSpPr>
        <dsp:cNvPr id="0" name=""/>
        <dsp:cNvSpPr/>
      </dsp:nvSpPr>
      <dsp:spPr>
        <a:xfrm>
          <a:off x="1346712" y="2420046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917454" y="3389460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contact</a:t>
          </a:r>
        </a:p>
      </dsp:txBody>
      <dsp:txXfrm>
        <a:off x="917454" y="3389460"/>
        <a:ext cx="1560937" cy="624375"/>
      </dsp:txXfrm>
    </dsp:sp>
    <dsp:sp modelId="{41447CF7-2305-4D8E-8D4F-FFDD3F966C35}">
      <dsp:nvSpPr>
        <dsp:cNvPr id="0" name=""/>
        <dsp:cNvSpPr/>
      </dsp:nvSpPr>
      <dsp:spPr>
        <a:xfrm>
          <a:off x="3180813" y="2420046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2751556" y="3389460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level</a:t>
          </a:r>
        </a:p>
      </dsp:txBody>
      <dsp:txXfrm>
        <a:off x="2751556" y="3389460"/>
        <a:ext cx="1560937" cy="624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476433" y="427016"/>
          <a:ext cx="779150" cy="779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285" y="1494599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_id</a:t>
          </a:r>
        </a:p>
      </dsp:txBody>
      <dsp:txXfrm>
        <a:off x="285" y="1494599"/>
        <a:ext cx="1731445" cy="692578"/>
      </dsp:txXfrm>
    </dsp:sp>
    <dsp:sp modelId="{84FE0F54-A658-4DE7-90F5-BA0D3E88DF13}">
      <dsp:nvSpPr>
        <dsp:cNvPr id="0" name=""/>
        <dsp:cNvSpPr/>
      </dsp:nvSpPr>
      <dsp:spPr>
        <a:xfrm>
          <a:off x="2510881" y="427016"/>
          <a:ext cx="779150" cy="779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2034733" y="1494599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customer_id</a:t>
          </a:r>
        </a:p>
      </dsp:txBody>
      <dsp:txXfrm>
        <a:off x="2034733" y="1494599"/>
        <a:ext cx="1731445" cy="692578"/>
      </dsp:txXfrm>
    </dsp:sp>
    <dsp:sp modelId="{B0A8DDC3-0AE3-412C-ABB9-DE45EEDFA189}">
      <dsp:nvSpPr>
        <dsp:cNvPr id="0" name=""/>
        <dsp:cNvSpPr/>
      </dsp:nvSpPr>
      <dsp:spPr>
        <a:xfrm>
          <a:off x="4545329" y="427016"/>
          <a:ext cx="779150" cy="7791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4069182" y="1494599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username</a:t>
          </a:r>
        </a:p>
      </dsp:txBody>
      <dsp:txXfrm>
        <a:off x="4069182" y="1494599"/>
        <a:ext cx="1731445" cy="692578"/>
      </dsp:txXfrm>
    </dsp:sp>
    <dsp:sp modelId="{5DC0CC2F-935A-4D79-86E6-D2A0AFDFD3AB}">
      <dsp:nvSpPr>
        <dsp:cNvPr id="0" name=""/>
        <dsp:cNvSpPr/>
      </dsp:nvSpPr>
      <dsp:spPr>
        <a:xfrm>
          <a:off x="476433" y="2620039"/>
          <a:ext cx="779150" cy="7791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285" y="3687622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email</a:t>
          </a:r>
        </a:p>
      </dsp:txBody>
      <dsp:txXfrm>
        <a:off x="285" y="3687622"/>
        <a:ext cx="1731445" cy="692578"/>
      </dsp:txXfrm>
    </dsp:sp>
    <dsp:sp modelId="{41447CF7-2305-4D8E-8D4F-FFDD3F966C35}">
      <dsp:nvSpPr>
        <dsp:cNvPr id="0" name=""/>
        <dsp:cNvSpPr/>
      </dsp:nvSpPr>
      <dsp:spPr>
        <a:xfrm>
          <a:off x="2510881" y="2620039"/>
          <a:ext cx="779150" cy="7791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2034733" y="3687622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balance</a:t>
          </a:r>
        </a:p>
      </dsp:txBody>
      <dsp:txXfrm>
        <a:off x="2034733" y="3687622"/>
        <a:ext cx="1731445" cy="692578"/>
      </dsp:txXfrm>
    </dsp:sp>
    <dsp:sp modelId="{5D7B62D2-7F4E-7E47-BFD3-B03926B395FA}">
      <dsp:nvSpPr>
        <dsp:cNvPr id="0" name=""/>
        <dsp:cNvSpPr/>
      </dsp:nvSpPr>
      <dsp:spPr>
        <a:xfrm>
          <a:off x="4545329" y="2620039"/>
          <a:ext cx="779150" cy="7791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4069182" y="3687622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Net_stock</a:t>
          </a:r>
        </a:p>
      </dsp:txBody>
      <dsp:txXfrm>
        <a:off x="4069182" y="3687622"/>
        <a:ext cx="1731445" cy="6925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946278" y="240083"/>
          <a:ext cx="544218" cy="544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613699" y="99355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_id</a:t>
          </a:r>
        </a:p>
      </dsp:txBody>
      <dsp:txXfrm>
        <a:off x="613699" y="993559"/>
        <a:ext cx="1209375" cy="483750"/>
      </dsp:txXfrm>
    </dsp:sp>
    <dsp:sp modelId="{84FE0F54-A658-4DE7-90F5-BA0D3E88DF13}">
      <dsp:nvSpPr>
        <dsp:cNvPr id="0" name=""/>
        <dsp:cNvSpPr/>
      </dsp:nvSpPr>
      <dsp:spPr>
        <a:xfrm>
          <a:off x="2367293" y="240083"/>
          <a:ext cx="544218" cy="544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2034715" y="99355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transaction_id</a:t>
          </a:r>
          <a:endParaRPr lang="en-US" sz="1400" kern="1200" dirty="0"/>
        </a:p>
      </dsp:txBody>
      <dsp:txXfrm>
        <a:off x="2034715" y="993559"/>
        <a:ext cx="1209375" cy="483750"/>
      </dsp:txXfrm>
    </dsp:sp>
    <dsp:sp modelId="{B0A8DDC3-0AE3-412C-ABB9-DE45EEDFA189}">
      <dsp:nvSpPr>
        <dsp:cNvPr id="0" name=""/>
        <dsp:cNvSpPr/>
      </dsp:nvSpPr>
      <dsp:spPr>
        <a:xfrm>
          <a:off x="3788309" y="240083"/>
          <a:ext cx="544218" cy="54421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455731" y="99355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stock_id</a:t>
          </a:r>
          <a:endParaRPr lang="en-US" sz="1400" kern="1200" dirty="0"/>
        </a:p>
      </dsp:txBody>
      <dsp:txXfrm>
        <a:off x="3455731" y="993559"/>
        <a:ext cx="1209375" cy="483750"/>
      </dsp:txXfrm>
    </dsp:sp>
    <dsp:sp modelId="{5DC0CC2F-935A-4D79-86E6-D2A0AFDFD3AB}">
      <dsp:nvSpPr>
        <dsp:cNvPr id="0" name=""/>
        <dsp:cNvSpPr/>
      </dsp:nvSpPr>
      <dsp:spPr>
        <a:xfrm>
          <a:off x="946278" y="1779653"/>
          <a:ext cx="544218" cy="544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613699" y="253312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crypto_id</a:t>
          </a:r>
          <a:endParaRPr lang="en-US" sz="1400" kern="1200" dirty="0"/>
        </a:p>
      </dsp:txBody>
      <dsp:txXfrm>
        <a:off x="613699" y="2533129"/>
        <a:ext cx="1209375" cy="483750"/>
      </dsp:txXfrm>
    </dsp:sp>
    <dsp:sp modelId="{41447CF7-2305-4D8E-8D4F-FFDD3F966C35}">
      <dsp:nvSpPr>
        <dsp:cNvPr id="0" name=""/>
        <dsp:cNvSpPr/>
      </dsp:nvSpPr>
      <dsp:spPr>
        <a:xfrm>
          <a:off x="2367293" y="1779653"/>
          <a:ext cx="544218" cy="544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2034715" y="253312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agent_id</a:t>
          </a:r>
          <a:endParaRPr lang="en-US" sz="1400" kern="1200" dirty="0"/>
        </a:p>
      </dsp:txBody>
      <dsp:txXfrm>
        <a:off x="2034715" y="2533129"/>
        <a:ext cx="1209375" cy="483750"/>
      </dsp:txXfrm>
    </dsp:sp>
    <dsp:sp modelId="{5D7B62D2-7F4E-7E47-BFD3-B03926B395FA}">
      <dsp:nvSpPr>
        <dsp:cNvPr id="0" name=""/>
        <dsp:cNvSpPr/>
      </dsp:nvSpPr>
      <dsp:spPr>
        <a:xfrm>
          <a:off x="3788309" y="1779653"/>
          <a:ext cx="544218" cy="5442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3455731" y="253312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ticket</a:t>
          </a:r>
        </a:p>
      </dsp:txBody>
      <dsp:txXfrm>
        <a:off x="3455731" y="2533129"/>
        <a:ext cx="1209375" cy="483750"/>
      </dsp:txXfrm>
    </dsp:sp>
    <dsp:sp modelId="{11A3F573-2810-A44A-BBE0-365D6D595D2A}">
      <dsp:nvSpPr>
        <dsp:cNvPr id="0" name=""/>
        <dsp:cNvSpPr/>
      </dsp:nvSpPr>
      <dsp:spPr>
        <a:xfrm>
          <a:off x="946278" y="3319223"/>
          <a:ext cx="544218" cy="54421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613699" y="407269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volume</a:t>
          </a:r>
        </a:p>
      </dsp:txBody>
      <dsp:txXfrm>
        <a:off x="613699" y="4072699"/>
        <a:ext cx="1209375" cy="483750"/>
      </dsp:txXfrm>
    </dsp:sp>
    <dsp:sp modelId="{CB53FD22-F45C-9F4F-9095-DAAD6EE1E916}">
      <dsp:nvSpPr>
        <dsp:cNvPr id="0" name=""/>
        <dsp:cNvSpPr/>
      </dsp:nvSpPr>
      <dsp:spPr>
        <a:xfrm>
          <a:off x="2367293" y="3319223"/>
          <a:ext cx="544218" cy="54421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2034715" y="407269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each_cost</a:t>
          </a:r>
          <a:endParaRPr lang="en-US" sz="1400" kern="1200" dirty="0"/>
        </a:p>
      </dsp:txBody>
      <dsp:txXfrm>
        <a:off x="2034715" y="4072699"/>
        <a:ext cx="1209375" cy="483750"/>
      </dsp:txXfrm>
    </dsp:sp>
    <dsp:sp modelId="{51AEB483-F78E-1646-B5C0-4FAD2403526A}">
      <dsp:nvSpPr>
        <dsp:cNvPr id="0" name=""/>
        <dsp:cNvSpPr/>
      </dsp:nvSpPr>
      <dsp:spPr>
        <a:xfrm>
          <a:off x="3788309" y="3319223"/>
          <a:ext cx="544218" cy="54421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97799-4953-E942-817D-F50C54E238AB}">
      <dsp:nvSpPr>
        <dsp:cNvPr id="0" name=""/>
        <dsp:cNvSpPr/>
      </dsp:nvSpPr>
      <dsp:spPr>
        <a:xfrm>
          <a:off x="3455731" y="4072699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action</a:t>
          </a:r>
        </a:p>
      </dsp:txBody>
      <dsp:txXfrm>
        <a:off x="3455731" y="4072699"/>
        <a:ext cx="1209375" cy="4837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853098" y="424446"/>
          <a:ext cx="729316" cy="729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407405" y="1427122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_id</a:t>
          </a:r>
        </a:p>
      </dsp:txBody>
      <dsp:txXfrm>
        <a:off x="407405" y="1427122"/>
        <a:ext cx="1620703" cy="648281"/>
      </dsp:txXfrm>
    </dsp:sp>
    <dsp:sp modelId="{84FE0F54-A658-4DE7-90F5-BA0D3E88DF13}">
      <dsp:nvSpPr>
        <dsp:cNvPr id="0" name=""/>
        <dsp:cNvSpPr/>
      </dsp:nvSpPr>
      <dsp:spPr>
        <a:xfrm>
          <a:off x="2757424" y="424446"/>
          <a:ext cx="729316" cy="729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2311731" y="1427122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company_name</a:t>
          </a:r>
        </a:p>
      </dsp:txBody>
      <dsp:txXfrm>
        <a:off x="2311731" y="1427122"/>
        <a:ext cx="1620703" cy="648281"/>
      </dsp:txXfrm>
    </dsp:sp>
    <dsp:sp modelId="{B0A8DDC3-0AE3-412C-ABB9-DE45EEDFA189}">
      <dsp:nvSpPr>
        <dsp:cNvPr id="0" name=""/>
        <dsp:cNvSpPr/>
      </dsp:nvSpPr>
      <dsp:spPr>
        <a:xfrm>
          <a:off x="4661750" y="424446"/>
          <a:ext cx="729316" cy="729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4216057" y="1427122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company_ticker</a:t>
          </a:r>
        </a:p>
      </dsp:txBody>
      <dsp:txXfrm>
        <a:off x="4216057" y="1427122"/>
        <a:ext cx="1620703" cy="648281"/>
      </dsp:txXfrm>
    </dsp:sp>
    <dsp:sp modelId="{5DC0CC2F-935A-4D79-86E6-D2A0AFDFD3AB}">
      <dsp:nvSpPr>
        <dsp:cNvPr id="0" name=""/>
        <dsp:cNvSpPr/>
      </dsp:nvSpPr>
      <dsp:spPr>
        <a:xfrm>
          <a:off x="6566077" y="424446"/>
          <a:ext cx="729316" cy="729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6120383" y="1427122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company_info</a:t>
          </a:r>
        </a:p>
      </dsp:txBody>
      <dsp:txXfrm>
        <a:off x="6120383" y="1427122"/>
        <a:ext cx="1620703" cy="648281"/>
      </dsp:txXfrm>
    </dsp:sp>
    <dsp:sp modelId="{41447CF7-2305-4D8E-8D4F-FFDD3F966C35}">
      <dsp:nvSpPr>
        <dsp:cNvPr id="0" name=""/>
        <dsp:cNvSpPr/>
      </dsp:nvSpPr>
      <dsp:spPr>
        <a:xfrm>
          <a:off x="853098" y="2480579"/>
          <a:ext cx="729316" cy="7293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407405" y="3483254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company_pe</a:t>
          </a:r>
        </a:p>
      </dsp:txBody>
      <dsp:txXfrm>
        <a:off x="407405" y="3483254"/>
        <a:ext cx="1620703" cy="648281"/>
      </dsp:txXfrm>
    </dsp:sp>
    <dsp:sp modelId="{5D7B62D2-7F4E-7E47-BFD3-B03926B395FA}">
      <dsp:nvSpPr>
        <dsp:cNvPr id="0" name=""/>
        <dsp:cNvSpPr/>
      </dsp:nvSpPr>
      <dsp:spPr>
        <a:xfrm>
          <a:off x="2757424" y="2480579"/>
          <a:ext cx="729316" cy="7293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2311731" y="3483254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Company_dividends</a:t>
          </a:r>
        </a:p>
      </dsp:txBody>
      <dsp:txXfrm>
        <a:off x="2311731" y="3483254"/>
        <a:ext cx="1620703" cy="648281"/>
      </dsp:txXfrm>
    </dsp:sp>
    <dsp:sp modelId="{11A3F573-2810-A44A-BBE0-365D6D595D2A}">
      <dsp:nvSpPr>
        <dsp:cNvPr id="0" name=""/>
        <dsp:cNvSpPr/>
      </dsp:nvSpPr>
      <dsp:spPr>
        <a:xfrm>
          <a:off x="4661750" y="2480579"/>
          <a:ext cx="729316" cy="72931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4216057" y="3483254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company_cashflow</a:t>
          </a:r>
        </a:p>
      </dsp:txBody>
      <dsp:txXfrm>
        <a:off x="4216057" y="3483254"/>
        <a:ext cx="1620703" cy="648281"/>
      </dsp:txXfrm>
    </dsp:sp>
    <dsp:sp modelId="{CB53FD22-F45C-9F4F-9095-DAAD6EE1E916}">
      <dsp:nvSpPr>
        <dsp:cNvPr id="0" name=""/>
        <dsp:cNvSpPr/>
      </dsp:nvSpPr>
      <dsp:spPr>
        <a:xfrm>
          <a:off x="6566077" y="2480579"/>
          <a:ext cx="729316" cy="72931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6120383" y="3483254"/>
          <a:ext cx="1620703" cy="64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agent_id</a:t>
          </a:r>
          <a:endParaRPr lang="en-US" sz="1300" kern="1200" dirty="0"/>
        </a:p>
      </dsp:txBody>
      <dsp:txXfrm>
        <a:off x="6120383" y="3483254"/>
        <a:ext cx="1620703" cy="648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928739" y="222065"/>
          <a:ext cx="526025" cy="5260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607279" y="949209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_id</a:t>
          </a:r>
        </a:p>
      </dsp:txBody>
      <dsp:txXfrm>
        <a:off x="607279" y="949209"/>
        <a:ext cx="1168945" cy="467578"/>
      </dsp:txXfrm>
    </dsp:sp>
    <dsp:sp modelId="{84FE0F54-A658-4DE7-90F5-BA0D3E88DF13}">
      <dsp:nvSpPr>
        <dsp:cNvPr id="0" name=""/>
        <dsp:cNvSpPr/>
      </dsp:nvSpPr>
      <dsp:spPr>
        <a:xfrm>
          <a:off x="2302250" y="222065"/>
          <a:ext cx="526025" cy="5260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1980790" y="949209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open</a:t>
          </a:r>
        </a:p>
      </dsp:txBody>
      <dsp:txXfrm>
        <a:off x="1980790" y="949209"/>
        <a:ext cx="1168945" cy="467578"/>
      </dsp:txXfrm>
    </dsp:sp>
    <dsp:sp modelId="{B0A8DDC3-0AE3-412C-ABB9-DE45EEDFA189}">
      <dsp:nvSpPr>
        <dsp:cNvPr id="0" name=""/>
        <dsp:cNvSpPr/>
      </dsp:nvSpPr>
      <dsp:spPr>
        <a:xfrm>
          <a:off x="3675761" y="222065"/>
          <a:ext cx="526025" cy="5260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354301" y="949209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close</a:t>
          </a:r>
        </a:p>
      </dsp:txBody>
      <dsp:txXfrm>
        <a:off x="3354301" y="949209"/>
        <a:ext cx="1168945" cy="467578"/>
      </dsp:txXfrm>
    </dsp:sp>
    <dsp:sp modelId="{5DC0CC2F-935A-4D79-86E6-D2A0AFDFD3AB}">
      <dsp:nvSpPr>
        <dsp:cNvPr id="0" name=""/>
        <dsp:cNvSpPr/>
      </dsp:nvSpPr>
      <dsp:spPr>
        <a:xfrm>
          <a:off x="928739" y="1709023"/>
          <a:ext cx="526025" cy="5260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607279" y="2436167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</a:t>
          </a:r>
        </a:p>
      </dsp:txBody>
      <dsp:txXfrm>
        <a:off x="607279" y="2436167"/>
        <a:ext cx="1168945" cy="467578"/>
      </dsp:txXfrm>
    </dsp:sp>
    <dsp:sp modelId="{41447CF7-2305-4D8E-8D4F-FFDD3F966C35}">
      <dsp:nvSpPr>
        <dsp:cNvPr id="0" name=""/>
        <dsp:cNvSpPr/>
      </dsp:nvSpPr>
      <dsp:spPr>
        <a:xfrm>
          <a:off x="2302250" y="1709023"/>
          <a:ext cx="526025" cy="5260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1980790" y="2436167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</a:t>
          </a:r>
        </a:p>
      </dsp:txBody>
      <dsp:txXfrm>
        <a:off x="1980790" y="2436167"/>
        <a:ext cx="1168945" cy="467578"/>
      </dsp:txXfrm>
    </dsp:sp>
    <dsp:sp modelId="{5D7B62D2-7F4E-7E47-BFD3-B03926B395FA}">
      <dsp:nvSpPr>
        <dsp:cNvPr id="0" name=""/>
        <dsp:cNvSpPr/>
      </dsp:nvSpPr>
      <dsp:spPr>
        <a:xfrm>
          <a:off x="3675761" y="1709023"/>
          <a:ext cx="526025" cy="5260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3354301" y="2436167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adj close</a:t>
          </a:r>
        </a:p>
      </dsp:txBody>
      <dsp:txXfrm>
        <a:off x="3354301" y="2436167"/>
        <a:ext cx="1168945" cy="467578"/>
      </dsp:txXfrm>
    </dsp:sp>
    <dsp:sp modelId="{11A3F573-2810-A44A-BBE0-365D6D595D2A}">
      <dsp:nvSpPr>
        <dsp:cNvPr id="0" name=""/>
        <dsp:cNvSpPr/>
      </dsp:nvSpPr>
      <dsp:spPr>
        <a:xfrm>
          <a:off x="928739" y="3195981"/>
          <a:ext cx="526025" cy="5260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607279" y="3923125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volume</a:t>
          </a:r>
        </a:p>
      </dsp:txBody>
      <dsp:txXfrm>
        <a:off x="607279" y="3923125"/>
        <a:ext cx="1168945" cy="467578"/>
      </dsp:txXfrm>
    </dsp:sp>
    <dsp:sp modelId="{CB53FD22-F45C-9F4F-9095-DAAD6EE1E916}">
      <dsp:nvSpPr>
        <dsp:cNvPr id="0" name=""/>
        <dsp:cNvSpPr/>
      </dsp:nvSpPr>
      <dsp:spPr>
        <a:xfrm>
          <a:off x="2302250" y="3195981"/>
          <a:ext cx="526025" cy="526025"/>
        </a:xfrm>
        <a:prstGeom prst="rect">
          <a:avLst/>
        </a:prstGeom>
        <a:blipFill rotWithShape="1"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1980790" y="3923125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company_ticker</a:t>
          </a:r>
          <a:endParaRPr lang="en-US" sz="1200" kern="1200" dirty="0"/>
        </a:p>
      </dsp:txBody>
      <dsp:txXfrm>
        <a:off x="1980790" y="3923125"/>
        <a:ext cx="1168945" cy="467578"/>
      </dsp:txXfrm>
    </dsp:sp>
    <dsp:sp modelId="{51AEB483-F78E-1646-B5C0-4FAD2403526A}">
      <dsp:nvSpPr>
        <dsp:cNvPr id="0" name=""/>
        <dsp:cNvSpPr/>
      </dsp:nvSpPr>
      <dsp:spPr>
        <a:xfrm>
          <a:off x="3675761" y="3195981"/>
          <a:ext cx="526025" cy="526025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97799-4953-E942-817D-F50C54E238AB}">
      <dsp:nvSpPr>
        <dsp:cNvPr id="0" name=""/>
        <dsp:cNvSpPr/>
      </dsp:nvSpPr>
      <dsp:spPr>
        <a:xfrm>
          <a:off x="3354301" y="3923125"/>
          <a:ext cx="1168945" cy="46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date</a:t>
          </a:r>
        </a:p>
      </dsp:txBody>
      <dsp:txXfrm>
        <a:off x="3354301" y="3923125"/>
        <a:ext cx="1168945" cy="4675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777964" y="257106"/>
          <a:ext cx="591679" cy="591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416382" y="1075955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_id</a:t>
          </a:r>
        </a:p>
      </dsp:txBody>
      <dsp:txXfrm>
        <a:off x="416382" y="1075955"/>
        <a:ext cx="1314843" cy="525937"/>
      </dsp:txXfrm>
    </dsp:sp>
    <dsp:sp modelId="{84FE0F54-A658-4DE7-90F5-BA0D3E88DF13}">
      <dsp:nvSpPr>
        <dsp:cNvPr id="0" name=""/>
        <dsp:cNvSpPr/>
      </dsp:nvSpPr>
      <dsp:spPr>
        <a:xfrm>
          <a:off x="2322905" y="257106"/>
          <a:ext cx="591679" cy="5916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1961323" y="1075955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name</a:t>
          </a:r>
        </a:p>
      </dsp:txBody>
      <dsp:txXfrm>
        <a:off x="1961323" y="1075955"/>
        <a:ext cx="1314843" cy="525937"/>
      </dsp:txXfrm>
    </dsp:sp>
    <dsp:sp modelId="{B0A8DDC3-0AE3-412C-ABB9-DE45EEDFA189}">
      <dsp:nvSpPr>
        <dsp:cNvPr id="0" name=""/>
        <dsp:cNvSpPr/>
      </dsp:nvSpPr>
      <dsp:spPr>
        <a:xfrm>
          <a:off x="3867847" y="257106"/>
          <a:ext cx="591679" cy="5916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506265" y="1075955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symbol</a:t>
          </a:r>
        </a:p>
      </dsp:txBody>
      <dsp:txXfrm>
        <a:off x="3506265" y="1075955"/>
        <a:ext cx="1314843" cy="525937"/>
      </dsp:txXfrm>
    </dsp:sp>
    <dsp:sp modelId="{5DC0CC2F-935A-4D79-86E6-D2A0AFDFD3AB}">
      <dsp:nvSpPr>
        <dsp:cNvPr id="0" name=""/>
        <dsp:cNvSpPr/>
      </dsp:nvSpPr>
      <dsp:spPr>
        <a:xfrm>
          <a:off x="777964" y="1930604"/>
          <a:ext cx="591679" cy="59167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416382" y="2749453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last_close</a:t>
          </a:r>
          <a:endParaRPr lang="en-US" sz="1200" kern="1200" dirty="0"/>
        </a:p>
      </dsp:txBody>
      <dsp:txXfrm>
        <a:off x="416382" y="2749453"/>
        <a:ext cx="1314843" cy="525937"/>
      </dsp:txXfrm>
    </dsp:sp>
    <dsp:sp modelId="{41447CF7-2305-4D8E-8D4F-FFDD3F966C35}">
      <dsp:nvSpPr>
        <dsp:cNvPr id="0" name=""/>
        <dsp:cNvSpPr/>
      </dsp:nvSpPr>
      <dsp:spPr>
        <a:xfrm>
          <a:off x="2322905" y="1930604"/>
          <a:ext cx="591679" cy="5916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1961323" y="2749453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market_cap</a:t>
          </a:r>
          <a:endParaRPr lang="en-US" sz="1200" kern="1200" dirty="0"/>
        </a:p>
      </dsp:txBody>
      <dsp:txXfrm>
        <a:off x="1961323" y="2749453"/>
        <a:ext cx="1314843" cy="525937"/>
      </dsp:txXfrm>
    </dsp:sp>
    <dsp:sp modelId="{5D7B62D2-7F4E-7E47-BFD3-B03926B395FA}">
      <dsp:nvSpPr>
        <dsp:cNvPr id="0" name=""/>
        <dsp:cNvSpPr/>
      </dsp:nvSpPr>
      <dsp:spPr>
        <a:xfrm>
          <a:off x="3867847" y="1930604"/>
          <a:ext cx="591679" cy="59167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3506265" y="2749453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volume_24hr</a:t>
          </a:r>
        </a:p>
      </dsp:txBody>
      <dsp:txXfrm>
        <a:off x="3506265" y="2749453"/>
        <a:ext cx="1314843" cy="525937"/>
      </dsp:txXfrm>
    </dsp:sp>
    <dsp:sp modelId="{11A3F573-2810-A44A-BBE0-365D6D595D2A}">
      <dsp:nvSpPr>
        <dsp:cNvPr id="0" name=""/>
        <dsp:cNvSpPr/>
      </dsp:nvSpPr>
      <dsp:spPr>
        <a:xfrm>
          <a:off x="1550434" y="3604101"/>
          <a:ext cx="591679" cy="59167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1188852" y="4422950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circulating_supply</a:t>
          </a:r>
          <a:endParaRPr lang="en-US" sz="1200" kern="1200" dirty="0"/>
        </a:p>
      </dsp:txBody>
      <dsp:txXfrm>
        <a:off x="1188852" y="4422950"/>
        <a:ext cx="1314843" cy="525937"/>
      </dsp:txXfrm>
    </dsp:sp>
    <dsp:sp modelId="{CB53FD22-F45C-9F4F-9095-DAAD6EE1E916}">
      <dsp:nvSpPr>
        <dsp:cNvPr id="0" name=""/>
        <dsp:cNvSpPr/>
      </dsp:nvSpPr>
      <dsp:spPr>
        <a:xfrm>
          <a:off x="3095376" y="3604101"/>
          <a:ext cx="591679" cy="59167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2733794" y="4422950"/>
          <a:ext cx="1314843" cy="52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crypto_id</a:t>
          </a:r>
          <a:endParaRPr lang="en-US" sz="1200" kern="1200" dirty="0"/>
        </a:p>
      </dsp:txBody>
      <dsp:txXfrm>
        <a:off x="2733794" y="4422950"/>
        <a:ext cx="1314843" cy="525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CD63B-8D41-463C-B12C-EA7E67BFD0E2}">
      <dsp:nvSpPr>
        <dsp:cNvPr id="0" name=""/>
        <dsp:cNvSpPr/>
      </dsp:nvSpPr>
      <dsp:spPr>
        <a:xfrm>
          <a:off x="397806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97A5D-1FE6-4B57-AEEE-8547DDCF2D16}">
      <dsp:nvSpPr>
        <dsp:cNvPr id="0" name=""/>
        <dsp:cNvSpPr/>
      </dsp:nvSpPr>
      <dsp:spPr>
        <a:xfrm>
          <a:off x="3353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_id</a:t>
          </a:r>
        </a:p>
      </dsp:txBody>
      <dsp:txXfrm>
        <a:off x="3353" y="1858216"/>
        <a:ext cx="1434374" cy="573750"/>
      </dsp:txXfrm>
    </dsp:sp>
    <dsp:sp modelId="{84FE0F54-A658-4DE7-90F5-BA0D3E88DF13}">
      <dsp:nvSpPr>
        <dsp:cNvPr id="0" name=""/>
        <dsp:cNvSpPr/>
      </dsp:nvSpPr>
      <dsp:spPr>
        <a:xfrm>
          <a:off x="2083197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73B92-3A0B-413D-A44C-13F854777827}">
      <dsp:nvSpPr>
        <dsp:cNvPr id="0" name=""/>
        <dsp:cNvSpPr/>
      </dsp:nvSpPr>
      <dsp:spPr>
        <a:xfrm>
          <a:off x="1688743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</a:t>
          </a:r>
        </a:p>
      </dsp:txBody>
      <dsp:txXfrm>
        <a:off x="1688743" y="1858216"/>
        <a:ext cx="1434374" cy="573750"/>
      </dsp:txXfrm>
    </dsp:sp>
    <dsp:sp modelId="{B0A8DDC3-0AE3-412C-ABB9-DE45EEDFA189}">
      <dsp:nvSpPr>
        <dsp:cNvPr id="0" name=""/>
        <dsp:cNvSpPr/>
      </dsp:nvSpPr>
      <dsp:spPr>
        <a:xfrm>
          <a:off x="3768587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495B4-902B-411E-ACB9-15C501889650}">
      <dsp:nvSpPr>
        <dsp:cNvPr id="0" name=""/>
        <dsp:cNvSpPr/>
      </dsp:nvSpPr>
      <dsp:spPr>
        <a:xfrm>
          <a:off x="3374134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close</a:t>
          </a:r>
        </a:p>
      </dsp:txBody>
      <dsp:txXfrm>
        <a:off x="3374134" y="1858216"/>
        <a:ext cx="1434374" cy="573750"/>
      </dsp:txXfrm>
    </dsp:sp>
    <dsp:sp modelId="{5DC0CC2F-935A-4D79-86E6-D2A0AFDFD3AB}">
      <dsp:nvSpPr>
        <dsp:cNvPr id="0" name=""/>
        <dsp:cNvSpPr/>
      </dsp:nvSpPr>
      <dsp:spPr>
        <a:xfrm>
          <a:off x="5453978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A94-1DF1-4A1E-B276-932EB5D55075}">
      <dsp:nvSpPr>
        <dsp:cNvPr id="0" name=""/>
        <dsp:cNvSpPr/>
      </dsp:nvSpPr>
      <dsp:spPr>
        <a:xfrm>
          <a:off x="5059525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</a:t>
          </a:r>
        </a:p>
      </dsp:txBody>
      <dsp:txXfrm>
        <a:off x="5059525" y="1858216"/>
        <a:ext cx="1434374" cy="573750"/>
      </dsp:txXfrm>
    </dsp:sp>
    <dsp:sp modelId="{41447CF7-2305-4D8E-8D4F-FFDD3F966C35}">
      <dsp:nvSpPr>
        <dsp:cNvPr id="0" name=""/>
        <dsp:cNvSpPr/>
      </dsp:nvSpPr>
      <dsp:spPr>
        <a:xfrm>
          <a:off x="7139368" y="936958"/>
          <a:ext cx="645468" cy="6454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17C4-B762-445A-8EF9-343F137D7093}">
      <dsp:nvSpPr>
        <dsp:cNvPr id="0" name=""/>
        <dsp:cNvSpPr/>
      </dsp:nvSpPr>
      <dsp:spPr>
        <a:xfrm>
          <a:off x="6744915" y="1858216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low</a:t>
          </a:r>
        </a:p>
      </dsp:txBody>
      <dsp:txXfrm>
        <a:off x="6744915" y="1858216"/>
        <a:ext cx="1434374" cy="573750"/>
      </dsp:txXfrm>
    </dsp:sp>
    <dsp:sp modelId="{5D7B62D2-7F4E-7E47-BFD3-B03926B395FA}">
      <dsp:nvSpPr>
        <dsp:cNvPr id="0" name=""/>
        <dsp:cNvSpPr/>
      </dsp:nvSpPr>
      <dsp:spPr>
        <a:xfrm>
          <a:off x="1240501" y="2790560"/>
          <a:ext cx="645468" cy="6454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23311-0EA2-C84A-9F1D-E9F8CEFA0EB7}">
      <dsp:nvSpPr>
        <dsp:cNvPr id="0" name=""/>
        <dsp:cNvSpPr/>
      </dsp:nvSpPr>
      <dsp:spPr>
        <a:xfrm>
          <a:off x="846048" y="371181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adj close</a:t>
          </a:r>
        </a:p>
      </dsp:txBody>
      <dsp:txXfrm>
        <a:off x="846048" y="3711818"/>
        <a:ext cx="1434374" cy="573750"/>
      </dsp:txXfrm>
    </dsp:sp>
    <dsp:sp modelId="{11A3F573-2810-A44A-BBE0-365D6D595D2A}">
      <dsp:nvSpPr>
        <dsp:cNvPr id="0" name=""/>
        <dsp:cNvSpPr/>
      </dsp:nvSpPr>
      <dsp:spPr>
        <a:xfrm>
          <a:off x="2925892" y="2790560"/>
          <a:ext cx="645468" cy="64546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865A0-F202-4F46-BFBD-124744825361}">
      <dsp:nvSpPr>
        <dsp:cNvPr id="0" name=""/>
        <dsp:cNvSpPr/>
      </dsp:nvSpPr>
      <dsp:spPr>
        <a:xfrm>
          <a:off x="2531439" y="371181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volume</a:t>
          </a:r>
        </a:p>
      </dsp:txBody>
      <dsp:txXfrm>
        <a:off x="2531439" y="3711818"/>
        <a:ext cx="1434374" cy="573750"/>
      </dsp:txXfrm>
    </dsp:sp>
    <dsp:sp modelId="{CB53FD22-F45C-9F4F-9095-DAAD6EE1E916}">
      <dsp:nvSpPr>
        <dsp:cNvPr id="0" name=""/>
        <dsp:cNvSpPr/>
      </dsp:nvSpPr>
      <dsp:spPr>
        <a:xfrm>
          <a:off x="4611282" y="2790560"/>
          <a:ext cx="645468" cy="645468"/>
        </a:xfrm>
        <a:prstGeom prst="rect">
          <a:avLst/>
        </a:prstGeom>
        <a:blipFill rotWithShape="1"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3DE1D-5555-1146-9EDF-20BE6B69C21F}">
      <dsp:nvSpPr>
        <dsp:cNvPr id="0" name=""/>
        <dsp:cNvSpPr/>
      </dsp:nvSpPr>
      <dsp:spPr>
        <a:xfrm>
          <a:off x="4216829" y="371181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symbol</a:t>
          </a:r>
        </a:p>
      </dsp:txBody>
      <dsp:txXfrm>
        <a:off x="4216829" y="3711818"/>
        <a:ext cx="1434374" cy="573750"/>
      </dsp:txXfrm>
    </dsp:sp>
    <dsp:sp modelId="{51AEB483-F78E-1646-B5C0-4FAD2403526A}">
      <dsp:nvSpPr>
        <dsp:cNvPr id="0" name=""/>
        <dsp:cNvSpPr/>
      </dsp:nvSpPr>
      <dsp:spPr>
        <a:xfrm>
          <a:off x="6296673" y="2790560"/>
          <a:ext cx="645468" cy="64546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97799-4953-E942-817D-F50C54E238AB}">
      <dsp:nvSpPr>
        <dsp:cNvPr id="0" name=""/>
        <dsp:cNvSpPr/>
      </dsp:nvSpPr>
      <dsp:spPr>
        <a:xfrm>
          <a:off x="5902220" y="371181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date</a:t>
          </a:r>
        </a:p>
      </dsp:txBody>
      <dsp:txXfrm>
        <a:off x="5902220" y="3711818"/>
        <a:ext cx="1434374" cy="573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C001B-CD3A-3B46-AC24-D3F6CF2C083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37368-439A-464B-83A5-F8B8BF077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45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37368-439A-464B-83A5-F8B8BF077D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1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5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8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97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3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8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0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82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2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5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5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8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E9CBBE-AC27-4CB2-9A8C-6DA97C85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C51438B7-E2AD-83BD-82B9-7910461B1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-1" b="283"/>
          <a:stretch/>
        </p:blipFill>
        <p:spPr>
          <a:xfrm>
            <a:off x="-38550" y="-74861"/>
            <a:ext cx="12191979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10558D-AB62-4468-A217-6D39626A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922924"/>
          </a:xfrm>
          <a:prstGeom prst="rect">
            <a:avLst/>
          </a:prstGeom>
          <a:gradFill>
            <a:gsLst>
              <a:gs pos="1000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2474D-D096-D70F-49BA-A7A54B66D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600" y="2062612"/>
            <a:ext cx="11350530" cy="2732775"/>
          </a:xfrm>
        </p:spPr>
        <p:txBody>
          <a:bodyPr anchor="t">
            <a:normAutofit/>
          </a:bodyPr>
          <a:lstStyle/>
          <a:p>
            <a:r>
              <a:rPr lang="en-US" sz="6200" dirty="0">
                <a:solidFill>
                  <a:srgbClr val="FFFFFF"/>
                </a:solidFill>
              </a:rPr>
              <a:t>Stock and Crypto Management System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0EF3CC-90B1-4D25-8757-67F368728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72001"/>
            <a:ext cx="12192000" cy="2285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5585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7339204-E158-9BC2-0F7A-F150B6E398F1}"/>
              </a:ext>
            </a:extLst>
          </p:cNvPr>
          <p:cNvSpPr txBox="1">
            <a:spLocks/>
          </p:cNvSpPr>
          <p:nvPr/>
        </p:nvSpPr>
        <p:spPr>
          <a:xfrm>
            <a:off x="499623" y="374833"/>
            <a:ext cx="11115727" cy="2732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200" dirty="0">
                <a:solidFill>
                  <a:srgbClr val="FFFFFF"/>
                </a:solidFill>
              </a:rPr>
              <a:t>INFS 740 – Final Project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8C3C6-F550-29BE-DD82-7547E1EDFC2D}"/>
              </a:ext>
            </a:extLst>
          </p:cNvPr>
          <p:cNvSpPr txBox="1">
            <a:spLocks/>
          </p:cNvSpPr>
          <p:nvPr/>
        </p:nvSpPr>
        <p:spPr>
          <a:xfrm>
            <a:off x="499577" y="4774297"/>
            <a:ext cx="11115727" cy="2732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Abhishek Jallawaram (G01373042)</a:t>
            </a:r>
            <a:br>
              <a:rPr lang="en-US" sz="4000" dirty="0"/>
            </a:br>
            <a:r>
              <a:rPr lang="en-US" sz="4000" dirty="0"/>
              <a:t>Teja </a:t>
            </a:r>
            <a:r>
              <a:rPr lang="en-US" sz="4000" dirty="0" err="1"/>
              <a:t>Sajja</a:t>
            </a:r>
            <a:r>
              <a:rPr lang="en-US" sz="4000" dirty="0"/>
              <a:t> (G01395837)</a:t>
            </a:r>
          </a:p>
        </p:txBody>
      </p:sp>
    </p:spTree>
    <p:extLst>
      <p:ext uri="{BB962C8B-B14F-4D97-AF65-F5344CB8AC3E}">
        <p14:creationId xmlns:p14="http://schemas.microsoft.com/office/powerpoint/2010/main" val="3153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65954-FF50-B5CF-A283-8124B808A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13" y="464367"/>
            <a:ext cx="6308775" cy="20496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cap="all" dirty="0"/>
              <a:t>Crypto History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 sign-on figures">
            <a:extLst>
              <a:ext uri="{FF2B5EF4-FFF2-40B4-BE49-F238E27FC236}">
                <a16:creationId xmlns:a16="http://schemas.microsoft.com/office/drawing/2014/main" id="{8F474217-0C7A-E872-E36B-4B3815074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93" r="35573" b="-1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94E7815A-D442-1276-41BD-6299FC0A9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61348"/>
              </p:ext>
            </p:extLst>
          </p:nvPr>
        </p:nvGraphicFramePr>
        <p:xfrm>
          <a:off x="195237" y="1425364"/>
          <a:ext cx="8182644" cy="5222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140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37F4A8A-7B54-4D8D-933A-8921996A0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1F9AF-55FB-3427-622B-B8C9C059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818" y="1076635"/>
            <a:ext cx="6859225" cy="349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cap="all" dirty="0"/>
              <a:t>CRUD Operations</a:t>
            </a:r>
            <a:br>
              <a:rPr lang="en-US" sz="2600" cap="all" dirty="0"/>
            </a:br>
            <a:br>
              <a:rPr lang="en-US" sz="2600" cap="all" dirty="0"/>
            </a:br>
            <a:r>
              <a:rPr lang="en-US" sz="2600" cap="all" dirty="0"/>
              <a:t>Complex Queries</a:t>
            </a:r>
            <a:br>
              <a:rPr lang="en-US" sz="2600" cap="all" dirty="0"/>
            </a:br>
            <a:br>
              <a:rPr lang="en-US" sz="2600" cap="all" dirty="0"/>
            </a:br>
            <a:r>
              <a:rPr lang="en-US" sz="2600" cap="all" dirty="0"/>
              <a:t>Visualizations</a:t>
            </a:r>
            <a:br>
              <a:rPr lang="en-US" sz="2600" cap="all" dirty="0"/>
            </a:br>
            <a:br>
              <a:rPr lang="en-US" sz="2600" cap="all" dirty="0"/>
            </a:br>
            <a:r>
              <a:rPr lang="en-US" sz="2600" cap="all" dirty="0"/>
              <a:t>ML Prediction</a:t>
            </a:r>
            <a:br>
              <a:rPr lang="en-US" sz="2600" cap="all" dirty="0"/>
            </a:br>
            <a:br>
              <a:rPr lang="en-US" sz="2600" cap="all" dirty="0"/>
            </a:br>
            <a:r>
              <a:rPr lang="en-US" sz="2600" cap="all" dirty="0"/>
              <a:t>Recommendation Systems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7120"/>
            <a:ext cx="804195" cy="0"/>
          </a:xfrm>
          <a:prstGeom prst="line">
            <a:avLst/>
          </a:prstGeom>
          <a:ln w="1238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ight bulb on yellow background with sketched light beams and cord">
            <a:extLst>
              <a:ext uri="{FF2B5EF4-FFF2-40B4-BE49-F238E27FC236}">
                <a16:creationId xmlns:a16="http://schemas.microsoft.com/office/drawing/2014/main" id="{9C5D05AC-EC3F-2505-AE78-03211A64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2" r="11543"/>
          <a:stretch/>
        </p:blipFill>
        <p:spPr>
          <a:xfrm>
            <a:off x="8532727" y="1"/>
            <a:ext cx="36592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4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65910-C8EB-05DA-53D5-962F6C49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00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4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8D670-8D42-3ED9-ADC5-4C7EFB6D1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44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CC1FBA-66BE-437A-BCBC-ED8178A6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95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Query1: Customers with Most Transactions in the Platform with Stocks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9BA74B-ECB4-4E0C-ADC9-17655FFE1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226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1) Transactions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2) Stocks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3) Customers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4CDA8-316B-0D69-E2A4-C7ED439AD5C1}"/>
              </a:ext>
            </a:extLst>
          </p:cNvPr>
          <p:cNvSpPr txBox="1"/>
          <p:nvPr/>
        </p:nvSpPr>
        <p:spPr>
          <a:xfrm>
            <a:off x="804195" y="5369139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stock_id</a:t>
            </a:r>
            <a:endParaRPr lang="en-US" sz="2000" b="1" cap="all" dirty="0"/>
          </a:p>
          <a:p>
            <a:r>
              <a:rPr lang="en-US" sz="2000" b="1" cap="all" dirty="0"/>
              <a:t>2) For a specific company</a:t>
            </a:r>
          </a:p>
        </p:txBody>
      </p:sp>
    </p:spTree>
    <p:extLst>
      <p:ext uri="{BB962C8B-B14F-4D97-AF65-F5344CB8AC3E}">
        <p14:creationId xmlns:p14="http://schemas.microsoft.com/office/powerpoint/2010/main" val="2914638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Query2: Customers with </a:t>
            </a:r>
            <a:r>
              <a:rPr lang="en-US" sz="3400" dirty="0"/>
              <a:t>Top</a:t>
            </a:r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Transactions in the Platform with Stocks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Stocks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572C4-2757-F067-671B-F8B986301AE9}"/>
              </a:ext>
            </a:extLst>
          </p:cNvPr>
          <p:cNvSpPr txBox="1"/>
          <p:nvPr/>
        </p:nvSpPr>
        <p:spPr>
          <a:xfrm>
            <a:off x="585628" y="5348118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stock_id</a:t>
            </a:r>
            <a:endParaRPr lang="en-US" sz="2000" b="1" cap="all" dirty="0"/>
          </a:p>
          <a:p>
            <a:r>
              <a:rPr lang="en-US" sz="2000" b="1" cap="all" dirty="0"/>
              <a:t>2) For a specific company</a:t>
            </a:r>
          </a:p>
        </p:txBody>
      </p:sp>
    </p:spTree>
    <p:extLst>
      <p:ext uri="{BB962C8B-B14F-4D97-AF65-F5344CB8AC3E}">
        <p14:creationId xmlns:p14="http://schemas.microsoft.com/office/powerpoint/2010/main" val="190900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Query3: Agents with Top Transactions in the Platform with Stocks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Stocks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BDC07-E076-8F85-33E7-50F2428C179B}"/>
              </a:ext>
            </a:extLst>
          </p:cNvPr>
          <p:cNvSpPr txBox="1"/>
          <p:nvPr/>
        </p:nvSpPr>
        <p:spPr>
          <a:xfrm>
            <a:off x="585628" y="5369139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stock_id</a:t>
            </a:r>
            <a:endParaRPr lang="en-US" sz="2000" b="1" cap="all" dirty="0"/>
          </a:p>
          <a:p>
            <a:r>
              <a:rPr lang="en-US" sz="2000" b="1" cap="all" dirty="0"/>
              <a:t>2) For a specific company</a:t>
            </a:r>
          </a:p>
        </p:txBody>
      </p:sp>
    </p:spTree>
    <p:extLst>
      <p:ext uri="{BB962C8B-B14F-4D97-AF65-F5344CB8AC3E}">
        <p14:creationId xmlns:p14="http://schemas.microsoft.com/office/powerpoint/2010/main" val="302873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Query4: Customers with Most Transactions in the Platform with Crypto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Cryptocurrencies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0DA19-03E6-BA8A-979C-C7C10CA434BD}"/>
              </a:ext>
            </a:extLst>
          </p:cNvPr>
          <p:cNvSpPr txBox="1"/>
          <p:nvPr/>
        </p:nvSpPr>
        <p:spPr>
          <a:xfrm>
            <a:off x="585628" y="5361098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crypto_id</a:t>
            </a:r>
            <a:endParaRPr lang="en-US" sz="2000" b="1" cap="all" dirty="0"/>
          </a:p>
          <a:p>
            <a:r>
              <a:rPr lang="en-US" sz="2000" b="1" cap="all" dirty="0"/>
              <a:t>2) For a specific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356171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Query5: Customers with Top Transactions in the Platform with Crypto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Cryptocurrencies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B5AA7-5437-C7AB-EBD2-41A308CF78D6}"/>
              </a:ext>
            </a:extLst>
          </p:cNvPr>
          <p:cNvSpPr txBox="1"/>
          <p:nvPr/>
        </p:nvSpPr>
        <p:spPr>
          <a:xfrm>
            <a:off x="585628" y="5361098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crypto_id</a:t>
            </a:r>
            <a:endParaRPr lang="en-US" sz="2000" b="1" cap="all" dirty="0"/>
          </a:p>
          <a:p>
            <a:r>
              <a:rPr lang="en-US" sz="2000" b="1" cap="all" dirty="0"/>
              <a:t>2) For a specific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378172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5648-3DBF-D198-BA50-222A804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3429000"/>
            <a:ext cx="5510372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Query6: Agents with Top Transactions in the Platform with Crypto Data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D6D16CA-056D-6B0E-394B-176794E5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422" b="34703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EEAF0-DDB4-A900-81CB-72C046D7D88B}"/>
              </a:ext>
            </a:extLst>
          </p:cNvPr>
          <p:cNvSpPr txBox="1"/>
          <p:nvPr/>
        </p:nvSpPr>
        <p:spPr>
          <a:xfrm>
            <a:off x="7315200" y="3878825"/>
            <a:ext cx="3830218" cy="2430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cap="all" dirty="0"/>
              <a:t>Collections: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sz="2000" b="1" cap="all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1) Transactions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2) Cryptocurrencies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3) Customers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sz="2000" b="1" cap="all" dirty="0"/>
              <a:t>4) Agents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86B60-FA76-9FB6-F7B7-5F81DD9FF5C5}"/>
              </a:ext>
            </a:extLst>
          </p:cNvPr>
          <p:cNvSpPr txBox="1"/>
          <p:nvPr/>
        </p:nvSpPr>
        <p:spPr>
          <a:xfrm>
            <a:off x="585628" y="5361098"/>
            <a:ext cx="529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Variations:</a:t>
            </a:r>
            <a:br>
              <a:rPr lang="en-US" sz="2000" b="1" cap="all" dirty="0"/>
            </a:br>
            <a:br>
              <a:rPr lang="en-US" sz="2000" b="1" cap="all" dirty="0"/>
            </a:br>
            <a:r>
              <a:rPr lang="en-US" sz="2000" b="1" cap="all" dirty="0"/>
              <a:t>1) For a specific </a:t>
            </a:r>
            <a:r>
              <a:rPr lang="en-US" sz="2000" b="1" cap="all" dirty="0" err="1"/>
              <a:t>crypto_id</a:t>
            </a:r>
            <a:endParaRPr lang="en-US" sz="2000" b="1" cap="all" dirty="0"/>
          </a:p>
          <a:p>
            <a:r>
              <a:rPr lang="en-US" sz="2000" b="1" cap="all" dirty="0"/>
              <a:t>2) For a specific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92660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D7B59F-C43F-435D-A754-00854140F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 background">
            <a:extLst>
              <a:ext uri="{FF2B5EF4-FFF2-40B4-BE49-F238E27FC236}">
                <a16:creationId xmlns:a16="http://schemas.microsoft.com/office/drawing/2014/main" id="{32F73505-3280-6A5C-6FEA-D42803A23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41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EAEB7F-657B-DEB0-ADDC-03CAE43EF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25254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9F9CA-080D-D5C8-8BBC-953557CC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82439"/>
            <a:ext cx="9958754" cy="2966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cap="all">
                <a:solidFill>
                  <a:srgbClr val="FFFFFF"/>
                </a:solidFill>
              </a:rPr>
              <a:t>Tech Stack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42542-348B-FB37-590A-1A0C034F4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42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CD7946A7-9C83-8A67-07AE-9B03B4920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944892"/>
              </p:ext>
            </p:extLst>
          </p:nvPr>
        </p:nvGraphicFramePr>
        <p:xfrm>
          <a:off x="6262113" y="1523141"/>
          <a:ext cx="5800913" cy="480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7889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2145F0-5149-412D-9A3F-1E3051B3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7C8C1-09AC-8A55-E2E7-CC7E08EC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79"/>
            <a:ext cx="10529560" cy="1225587"/>
          </a:xfrm>
        </p:spPr>
        <p:txBody>
          <a:bodyPr>
            <a:normAutofit/>
          </a:bodyPr>
          <a:lstStyle/>
          <a:p>
            <a:r>
              <a:rPr lang="en-US" sz="4000"/>
              <a:t>ML - Predictions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93DB-394B-605E-693C-03CB33510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684" y="2455816"/>
            <a:ext cx="5188110" cy="38306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Stock Data Prediction using </a:t>
            </a:r>
            <a:r>
              <a:rPr lang="en-US" dirty="0" err="1"/>
              <a:t>Keras</a:t>
            </a:r>
            <a:r>
              <a:rPr lang="en-US" dirty="0"/>
              <a:t> for a given Ticker and a given date.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Predict the next 10 days of Close price for the given ticker and calculate the RMSE.</a:t>
            </a:r>
          </a:p>
        </p:txBody>
      </p:sp>
      <p:pic>
        <p:nvPicPr>
          <p:cNvPr id="7" name="Graphic 6" descr="Closed Quotation Mark">
            <a:extLst>
              <a:ext uri="{FF2B5EF4-FFF2-40B4-BE49-F238E27FC236}">
                <a16:creationId xmlns:a16="http://schemas.microsoft.com/office/drawing/2014/main" id="{66103335-D6F6-87AB-CD86-B54576DF8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674" y="2455816"/>
            <a:ext cx="3830684" cy="38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3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AC4-DD2B-1F0C-62F2-B92D137D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29D3-F167-6BFA-3134-582245997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8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5B497-BFB1-033F-B1B4-C6813CC9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>
            <a:normAutofit/>
          </a:bodyPr>
          <a:lstStyle/>
          <a:p>
            <a:r>
              <a:rPr lang="en-US" sz="4000"/>
              <a:t>Collections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tock exchange numbers">
            <a:extLst>
              <a:ext uri="{FF2B5EF4-FFF2-40B4-BE49-F238E27FC236}">
                <a16:creationId xmlns:a16="http://schemas.microsoft.com/office/drawing/2014/main" id="{2EC3D3A8-2732-E402-01A4-F65967BFD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0" r="22423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6" name="TextBox 5">
            <a:extLst>
              <a:ext uri="{FF2B5EF4-FFF2-40B4-BE49-F238E27FC236}">
                <a16:creationId xmlns:a16="http://schemas.microsoft.com/office/drawing/2014/main" id="{FCE8565F-B033-8D12-6E90-9DAF396914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59840"/>
              </p:ext>
            </p:extLst>
          </p:nvPr>
        </p:nvGraphicFramePr>
        <p:xfrm>
          <a:off x="83545" y="1841713"/>
          <a:ext cx="7502111" cy="4787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0454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1B571-4436-3E38-B9FE-F290136A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>
            <a:normAutofit/>
          </a:bodyPr>
          <a:lstStyle/>
          <a:p>
            <a:r>
              <a:rPr lang="en-US" sz="3400" dirty="0"/>
              <a:t>Agents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nvisible man in suit">
            <a:extLst>
              <a:ext uri="{FF2B5EF4-FFF2-40B4-BE49-F238E27FC236}">
                <a16:creationId xmlns:a16="http://schemas.microsoft.com/office/drawing/2014/main" id="{B983D7F6-6CA7-622B-2C98-1E66D4957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4" r="18099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6" name="TextBox 5">
            <a:extLst>
              <a:ext uri="{FF2B5EF4-FFF2-40B4-BE49-F238E27FC236}">
                <a16:creationId xmlns:a16="http://schemas.microsoft.com/office/drawing/2014/main" id="{0D663ADF-CABD-A418-8CBB-4F9C57BDA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1167528"/>
              </p:ext>
            </p:extLst>
          </p:nvPr>
        </p:nvGraphicFramePr>
        <p:xfrm>
          <a:off x="182880" y="2245219"/>
          <a:ext cx="5229948" cy="444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966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7352C-A3B5-B493-6277-0B5CCD7B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16" y="1076635"/>
            <a:ext cx="3930256" cy="349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cap="all" dirty="0"/>
              <a:t>Customers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Customer Review">
            <a:extLst>
              <a:ext uri="{FF2B5EF4-FFF2-40B4-BE49-F238E27FC236}">
                <a16:creationId xmlns:a16="http://schemas.microsoft.com/office/drawing/2014/main" id="{A2285D9D-5277-943F-81CD-4EFF41F2D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636" y="571499"/>
            <a:ext cx="5715001" cy="5715001"/>
          </a:xfrm>
          <a:prstGeom prst="rect">
            <a:avLst/>
          </a:prstGeom>
        </p:spPr>
      </p:pic>
      <p:graphicFrame>
        <p:nvGraphicFramePr>
          <p:cNvPr id="6" name="TextBox 5">
            <a:extLst>
              <a:ext uri="{FF2B5EF4-FFF2-40B4-BE49-F238E27FC236}">
                <a16:creationId xmlns:a16="http://schemas.microsoft.com/office/drawing/2014/main" id="{768B12F7-1BC3-5EF9-DBC9-78E2F6772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371403"/>
              </p:ext>
            </p:extLst>
          </p:nvPr>
        </p:nvGraphicFramePr>
        <p:xfrm>
          <a:off x="198737" y="1765033"/>
          <a:ext cx="5800913" cy="480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7726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DEB26-B296-1190-7690-1287A7BE8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cap="all" dirty="0"/>
              <a:t>Transactions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371E3DEE-4319-8616-357D-11ECB4205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6" r="17065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325BD179-B182-E518-F802-98BD1A159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011455"/>
              </p:ext>
            </p:extLst>
          </p:nvPr>
        </p:nvGraphicFramePr>
        <p:xfrm>
          <a:off x="158167" y="1950246"/>
          <a:ext cx="5278806" cy="4796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777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44F96-3340-8F9D-8A45-245322388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69848"/>
            <a:ext cx="6308775" cy="20496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cap="all" dirty="0" err="1"/>
              <a:t>StocKs</a:t>
            </a:r>
            <a:endParaRPr lang="en-US" sz="3400" cap="all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splay stock market numbers">
            <a:extLst>
              <a:ext uri="{FF2B5EF4-FFF2-40B4-BE49-F238E27FC236}">
                <a16:creationId xmlns:a16="http://schemas.microsoft.com/office/drawing/2014/main" id="{AA11D9A5-AB88-250C-6188-1D78AEFF2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39" r="31260" b="-1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FACB4B35-5AC9-60D4-5A25-B9D56AB1E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711170"/>
              </p:ext>
            </p:extLst>
          </p:nvPr>
        </p:nvGraphicFramePr>
        <p:xfrm>
          <a:off x="179962" y="1721241"/>
          <a:ext cx="8148492" cy="4555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170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6210D-8C87-7684-DF72-1AD17475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572" y="399889"/>
            <a:ext cx="3785596" cy="20421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cap="all" dirty="0"/>
              <a:t>Stock History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550599DC-36BE-17AA-0A19-D6F13A18A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2" r="17551" b="-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ABCDBF62-B3DB-7FD5-3BEE-4EC3719DB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853574"/>
              </p:ext>
            </p:extLst>
          </p:nvPr>
        </p:nvGraphicFramePr>
        <p:xfrm>
          <a:off x="196987" y="1845342"/>
          <a:ext cx="5130526" cy="4612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70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C6B4-E768-6E5F-05FB-B7B5FCB0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5" y="465649"/>
            <a:ext cx="5237491" cy="20421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cap="all" dirty="0"/>
              <a:t>cryptocurrencies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een padlock on a circuit board&#10;&#10;Description automatically generated">
            <a:extLst>
              <a:ext uri="{FF2B5EF4-FFF2-40B4-BE49-F238E27FC236}">
                <a16:creationId xmlns:a16="http://schemas.microsoft.com/office/drawing/2014/main" id="{792AAFA9-5B54-F0CE-90FC-311900C60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8" r="22885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5BE22DE6-CAE1-7889-A558-202AEF548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4291908"/>
              </p:ext>
            </p:extLst>
          </p:nvPr>
        </p:nvGraphicFramePr>
        <p:xfrm>
          <a:off x="143503" y="1186343"/>
          <a:ext cx="5237491" cy="520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3332060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470</Words>
  <Application>Microsoft Macintosh PowerPoint</Application>
  <PresentationFormat>Widescreen</PresentationFormat>
  <Paragraphs>135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Neue Haas Grotesk Text Pro</vt:lpstr>
      <vt:lpstr>BjornVTI</vt:lpstr>
      <vt:lpstr>Stock and Crypto Management System</vt:lpstr>
      <vt:lpstr>Tech Stack</vt:lpstr>
      <vt:lpstr>Collections</vt:lpstr>
      <vt:lpstr>Agents</vt:lpstr>
      <vt:lpstr>Customers</vt:lpstr>
      <vt:lpstr>Transactions</vt:lpstr>
      <vt:lpstr>StocKs</vt:lpstr>
      <vt:lpstr>Stock History</vt:lpstr>
      <vt:lpstr>cryptocurrencies</vt:lpstr>
      <vt:lpstr>Crypto History</vt:lpstr>
      <vt:lpstr>CRUD Operations  Complex Queries  Visualizations  ML Prediction  Recommendation Systems</vt:lpstr>
      <vt:lpstr>PowerPoint Presentation</vt:lpstr>
      <vt:lpstr>PowerPoint Presentation</vt:lpstr>
      <vt:lpstr>Query1: Customers with Most Transactions in the Platform with Stocks Data</vt:lpstr>
      <vt:lpstr>Query2: Customers with Top Transactions in the Platform with Stocks Data</vt:lpstr>
      <vt:lpstr>Query3: Agents with Top Transactions in the Platform with Stocks Data</vt:lpstr>
      <vt:lpstr>Query4: Customers with Most Transactions in the Platform with Crypto Data</vt:lpstr>
      <vt:lpstr>Query5: Customers with Top Transactions in the Platform with Crypto Data</vt:lpstr>
      <vt:lpstr>Query6: Agents with Top Transactions in the Platform with Crypto Data</vt:lpstr>
      <vt:lpstr>ML - Predictions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and Crypto Management System</dc:title>
  <dc:creator>Abhishek Jallawaram</dc:creator>
  <cp:lastModifiedBy>Abhishek Jallawaram</cp:lastModifiedBy>
  <cp:revision>2</cp:revision>
  <dcterms:created xsi:type="dcterms:W3CDTF">2024-04-23T15:40:57Z</dcterms:created>
  <dcterms:modified xsi:type="dcterms:W3CDTF">2024-04-24T07:01:56Z</dcterms:modified>
</cp:coreProperties>
</file>